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2" r:id="rId8"/>
    <p:sldId id="261" r:id="rId9"/>
    <p:sldId id="260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3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81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4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94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8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9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57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39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94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7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2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04CB-6CC7-49BC-A84F-05167B03432A}" type="datetimeFigureOut">
              <a:rPr lang="da-DK" smtClean="0"/>
              <a:t>20-09-2022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3F4-AA93-4DC6-BCF4-17B301AFC7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9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186473" y="1856792"/>
            <a:ext cx="7819054" cy="314441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921170"/>
            <a:ext cx="114206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6000" spc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endParaRPr lang="da-DK" sz="6000" spc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et håb,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gør os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glade.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Ikke om græskar, slik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ballade.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at vi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dag skal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mødes,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fordi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Jesus har vundet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døden.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2317123" y="3071113"/>
            <a:ext cx="7411449" cy="569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3050" dirty="0" smtClean="0">
                <a:latin typeface="Verdana" panose="020B0604030504040204" pitchFamily="34" charset="0"/>
                <a:ea typeface="Verdana" panose="020B0604030504040204" pitchFamily="34" charset="0"/>
              </a:rPr>
              <a:t>allehelgen.soendagsskoler.dk</a:t>
            </a:r>
            <a:endParaRPr lang="da-DK" sz="3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85666" y="2270514"/>
            <a:ext cx="114206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6000" spc="600" dirty="0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endParaRPr lang="da-DK" sz="6000" spc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2186473" y="1856792"/>
            <a:ext cx="7819054" cy="4109463"/>
            <a:chOff x="2186473" y="1856792"/>
            <a:chExt cx="7819054" cy="4109463"/>
          </a:xfrm>
        </p:grpSpPr>
        <p:sp>
          <p:nvSpPr>
            <p:cNvPr id="5" name="Rektangel 4"/>
            <p:cNvSpPr/>
            <p:nvPr/>
          </p:nvSpPr>
          <p:spPr>
            <a:xfrm>
              <a:off x="2186473" y="1856792"/>
              <a:ext cx="7819054" cy="314441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60" y="4036160"/>
              <a:ext cx="3688080" cy="193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8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at miste en man holder af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kan være rigtig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slemt.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er vigtigt at vi husker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dem,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så de </a:t>
            </a:r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ik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’ bliver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glemt.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Men vi må leve videre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også huske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på,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Jesus han har lovet os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evigt liv kan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få.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et håb,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gør os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glade.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Ikke om græskar, slik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ballade.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at vi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dag skal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mødes,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fordi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Jesus har vundet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døden.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i kirken tænder vi et lys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læser hvert et navn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på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mennesker, vi havde kær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glæde og et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savn.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 husker på at Jesus er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det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største lys på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jord.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han har givet evigt liv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til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alle dem, der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tror.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et håb,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 gør os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glade.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Ikke om græskar, slik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ballade.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4996" y="592494"/>
            <a:ext cx="11402008" cy="56730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385666" y="2151728"/>
            <a:ext cx="1142066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Allehelgen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handler om at vi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dag skal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mødes,</a:t>
            </a:r>
            <a:endParaRPr lang="da-DK" sz="4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fordi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Jesus har vundet</a:t>
            </a:r>
          </a:p>
          <a:p>
            <a:pPr algn="ctr"/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over </a:t>
            </a:r>
            <a:r>
              <a:rPr lang="da-DK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døden.</a:t>
            </a:r>
            <a:endParaRPr lang="da-DK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210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usr</dc:creator>
  <cp:lastModifiedBy>Henrik T. Nielsen</cp:lastModifiedBy>
  <cp:revision>6</cp:revision>
  <dcterms:created xsi:type="dcterms:W3CDTF">2022-09-19T08:19:58Z</dcterms:created>
  <dcterms:modified xsi:type="dcterms:W3CDTF">2022-09-20T07:40:46Z</dcterms:modified>
</cp:coreProperties>
</file>