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12192000" cy="6858000"/>
  <p:notesSz cx="6858000" cy="9144000"/>
  <p:defaultTextStyle>
    <a:defPPr>
      <a:defRPr lang="da-D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987" autoAdjust="0"/>
    <p:restoredTop sz="94660"/>
  </p:normalViewPr>
  <p:slideViewPr>
    <p:cSldViewPr snapToGrid="0">
      <p:cViewPr varScale="1">
        <p:scale>
          <a:sx n="118" d="100"/>
          <a:sy n="118" d="100"/>
        </p:scale>
        <p:origin x="100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Undertitel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a-DK" smtClean="0"/>
              <a:t>Klik for at redigere undertiteltypografien i masteren</a:t>
            </a:r>
            <a:endParaRPr lang="da-DK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CCAA94-C182-43DF-8EF5-B38A6FAA6342}" type="datetimeFigureOut">
              <a:rPr lang="da-DK" smtClean="0"/>
              <a:t>26-05-2025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9E22A6-F1AE-44E0-A69A-257B3E464B56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3887650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og lodr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lodret tite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a-DK" smtClean="0"/>
              <a:t>Rediger typografien i masterens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CCAA94-C182-43DF-8EF5-B38A6FAA6342}" type="datetimeFigureOut">
              <a:rPr lang="da-DK" smtClean="0"/>
              <a:t>26-05-2025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9E22A6-F1AE-44E0-A69A-257B3E464B56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0138362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et 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et tite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lodret tite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a-DK" smtClean="0"/>
              <a:t>Rediger typografien i masterens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CCAA94-C182-43DF-8EF5-B38A6FAA6342}" type="datetimeFigureOut">
              <a:rPr lang="da-DK" smtClean="0"/>
              <a:t>26-05-2025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9E22A6-F1AE-44E0-A69A-257B3E464B56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7747351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a-DK" smtClean="0"/>
              <a:t>Rediger typografien i masterens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CCAA94-C182-43DF-8EF5-B38A6FAA6342}" type="datetimeFigureOut">
              <a:rPr lang="da-DK" smtClean="0"/>
              <a:t>26-05-2025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9E22A6-F1AE-44E0-A69A-257B3E464B56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7883515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fsnit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a-DK" smtClean="0"/>
              <a:t>Rediger typografien i masterens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CCAA94-C182-43DF-8EF5-B38A6FAA6342}" type="datetimeFigureOut">
              <a:rPr lang="da-DK" smtClean="0"/>
              <a:t>26-05-2025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9E22A6-F1AE-44E0-A69A-257B3E464B56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1173310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indhold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a-DK" smtClean="0"/>
              <a:t>Rediger typografien i masterens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a-DK" smtClean="0"/>
              <a:t>Rediger typografien i masterens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CCAA94-C182-43DF-8EF5-B38A6FAA6342}" type="datetimeFigureOut">
              <a:rPr lang="da-DK" smtClean="0"/>
              <a:t>26-05-2025</a:t>
            </a:fld>
            <a:endParaRPr lang="da-DK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sli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9E22A6-F1AE-44E0-A69A-257B3E464B56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2200017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 smtClean="0"/>
              <a:t>Rediger typografien i masterens</a:t>
            </a:r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a-DK" smtClean="0"/>
              <a:t>Rediger typografien i masterens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5" name="Pladsholder til teks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 smtClean="0"/>
              <a:t>Rediger typografien i masterens</a:t>
            </a:r>
          </a:p>
        </p:txBody>
      </p:sp>
      <p:sp>
        <p:nvSpPr>
          <p:cNvPr id="6" name="Pladsholder til indhold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a-DK" smtClean="0"/>
              <a:t>Rediger typografien i masterens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7" name="Pladsholder til dato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CCAA94-C182-43DF-8EF5-B38A6FAA6342}" type="datetimeFigureOut">
              <a:rPr lang="da-DK" smtClean="0"/>
              <a:t>26-05-2025</a:t>
            </a:fld>
            <a:endParaRPr lang="da-DK"/>
          </a:p>
        </p:txBody>
      </p:sp>
      <p:sp>
        <p:nvSpPr>
          <p:cNvPr id="8" name="Pladsholder til sidefod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9" name="Pladsholder til slide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9E22A6-F1AE-44E0-A69A-257B3E464B56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2005744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CCAA94-C182-43DF-8EF5-B38A6FAA6342}" type="datetimeFigureOut">
              <a:rPr lang="da-DK" smtClean="0"/>
              <a:t>26-05-2025</a:t>
            </a:fld>
            <a:endParaRPr lang="da-DK"/>
          </a:p>
        </p:txBody>
      </p:sp>
      <p:sp>
        <p:nvSpPr>
          <p:cNvPr id="4" name="Pladsholder til sidefod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5" name="Pladsholder til sli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9E22A6-F1AE-44E0-A69A-257B3E464B56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3502486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ato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CCAA94-C182-43DF-8EF5-B38A6FAA6342}" type="datetimeFigureOut">
              <a:rPr lang="da-DK" smtClean="0"/>
              <a:t>26-05-2025</a:t>
            </a:fld>
            <a:endParaRPr lang="da-DK"/>
          </a:p>
        </p:txBody>
      </p:sp>
      <p:sp>
        <p:nvSpPr>
          <p:cNvPr id="3" name="Pladsholder til sidefod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9E22A6-F1AE-44E0-A69A-257B3E464B56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4002485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a-DK" smtClean="0"/>
              <a:t>Rediger typografien i masterens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a-DK" smtClean="0"/>
              <a:t>Rediger typografien i masterens</a:t>
            </a:r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CCAA94-C182-43DF-8EF5-B38A6FAA6342}" type="datetimeFigureOut">
              <a:rPr lang="da-DK" smtClean="0"/>
              <a:t>26-05-2025</a:t>
            </a:fld>
            <a:endParaRPr lang="da-DK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sli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9E22A6-F1AE-44E0-A69A-257B3E464B56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3066345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billed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a-DK"/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a-DK" smtClean="0"/>
              <a:t>Rediger typografien i masterens</a:t>
            </a:r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CCAA94-C182-43DF-8EF5-B38A6FAA6342}" type="datetimeFigureOut">
              <a:rPr lang="da-DK" smtClean="0"/>
              <a:t>26-05-2025</a:t>
            </a:fld>
            <a:endParaRPr lang="da-DK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sli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9E22A6-F1AE-44E0-A69A-257B3E464B56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5880468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titel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a-DK" smtClean="0"/>
              <a:t>Rediger typografien i masterens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CCAA94-C182-43DF-8EF5-B38A6FAA6342}" type="datetimeFigureOut">
              <a:rPr lang="da-DK" smtClean="0"/>
              <a:t>26-05-2025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a-DK"/>
          </a:p>
        </p:txBody>
      </p:sp>
      <p:sp>
        <p:nvSpPr>
          <p:cNvPr id="6" name="Pladsholder til slidenumm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9E22A6-F1AE-44E0-A69A-257B3E464B56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5501537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24000" y="1871663"/>
            <a:ext cx="9144000" cy="2387600"/>
          </a:xfrm>
        </p:spPr>
        <p:txBody>
          <a:bodyPr>
            <a:normAutofit/>
          </a:bodyPr>
          <a:lstStyle/>
          <a:p>
            <a:r>
              <a:rPr lang="da-DK" sz="8000" dirty="0" smtClean="0"/>
              <a:t>PINSEN HANDLER OM </a:t>
            </a:r>
            <a:br>
              <a:rPr lang="da-DK" sz="8000" dirty="0" smtClean="0"/>
            </a:br>
            <a:r>
              <a:rPr lang="da-DK" sz="8000" dirty="0" smtClean="0"/>
              <a:t>GUDS HELLIGÅND</a:t>
            </a:r>
            <a:endParaRPr lang="da-DK" sz="8000" dirty="0"/>
          </a:p>
        </p:txBody>
      </p:sp>
      <p:sp>
        <p:nvSpPr>
          <p:cNvPr id="5" name="Undertitel 2"/>
          <p:cNvSpPr txBox="1">
            <a:spLocks/>
          </p:cNvSpPr>
          <p:nvPr/>
        </p:nvSpPr>
        <p:spPr>
          <a:xfrm>
            <a:off x="5048250" y="5860546"/>
            <a:ext cx="5619750" cy="72014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da-DK" dirty="0" smtClean="0"/>
              <a:t>En ny pinsesang</a:t>
            </a:r>
            <a:endParaRPr lang="da-DK" dirty="0"/>
          </a:p>
        </p:txBody>
      </p:sp>
      <p:sp>
        <p:nvSpPr>
          <p:cNvPr id="3" name="Undertitel 2"/>
          <p:cNvSpPr>
            <a:spLocks noGrp="1"/>
          </p:cNvSpPr>
          <p:nvPr>
            <p:ph type="subTitle" idx="1"/>
          </p:nvPr>
        </p:nvSpPr>
        <p:spPr>
          <a:xfrm>
            <a:off x="4978400" y="6205538"/>
            <a:ext cx="3270250" cy="474662"/>
          </a:xfrm>
        </p:spPr>
        <p:txBody>
          <a:bodyPr/>
          <a:lstStyle/>
          <a:p>
            <a:r>
              <a:rPr lang="da-DK" dirty="0" smtClean="0"/>
              <a:t>pinse.soendagsskoler.dk</a:t>
            </a:r>
            <a:endParaRPr lang="da-DK" dirty="0"/>
          </a:p>
        </p:txBody>
      </p:sp>
      <p:pic>
        <p:nvPicPr>
          <p:cNvPr id="6" name="Billed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5731" y="5922408"/>
            <a:ext cx="786319" cy="6752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35929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939800" y="328612"/>
            <a:ext cx="9144000" cy="3519487"/>
          </a:xfrm>
        </p:spPr>
        <p:txBody>
          <a:bodyPr>
            <a:noAutofit/>
          </a:bodyPr>
          <a:lstStyle/>
          <a:p>
            <a:pPr algn="l"/>
            <a:r>
              <a:rPr lang="da-DK" sz="4800" dirty="0" smtClean="0"/>
              <a:t>Pinsen handler om Guds Helligånd,</a:t>
            </a:r>
            <a:br>
              <a:rPr lang="da-DK" sz="4800" dirty="0" smtClean="0"/>
            </a:br>
            <a:r>
              <a:rPr lang="da-DK" sz="4800" dirty="0" smtClean="0"/>
              <a:t>der vil lede os med kærlig hånd.</a:t>
            </a:r>
            <a:br>
              <a:rPr lang="da-DK" sz="4800" dirty="0" smtClean="0"/>
            </a:br>
            <a:r>
              <a:rPr lang="da-DK" sz="4800" dirty="0" smtClean="0"/>
              <a:t>Lede os til Gud i Himlen</a:t>
            </a:r>
            <a:br>
              <a:rPr lang="da-DK" sz="4800" dirty="0" smtClean="0"/>
            </a:br>
            <a:r>
              <a:rPr lang="da-DK" sz="4800" dirty="0" smtClean="0"/>
              <a:t>- Gud, der kender os i vrimlen.</a:t>
            </a:r>
            <a:br>
              <a:rPr lang="da-DK" sz="4800" dirty="0" smtClean="0"/>
            </a:br>
            <a:r>
              <a:rPr lang="da-DK" sz="4800" dirty="0" smtClean="0"/>
              <a:t>   Helligånden peger hen på Jesus!</a:t>
            </a:r>
            <a:endParaRPr lang="da-DK" sz="4800" dirty="0"/>
          </a:p>
        </p:txBody>
      </p:sp>
      <p:sp>
        <p:nvSpPr>
          <p:cNvPr id="5" name="Rektangel 4"/>
          <p:cNvSpPr/>
          <p:nvPr/>
        </p:nvSpPr>
        <p:spPr>
          <a:xfrm>
            <a:off x="279400" y="386834"/>
            <a:ext cx="10414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a-DK" sz="4800" dirty="0" smtClean="0">
                <a:solidFill>
                  <a:schemeClr val="bg1"/>
                </a:solidFill>
              </a:rPr>
              <a:t>1.</a:t>
            </a:r>
            <a:endParaRPr lang="da-DK" sz="4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247836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ktangel 5"/>
          <p:cNvSpPr/>
          <p:nvPr/>
        </p:nvSpPr>
        <p:spPr>
          <a:xfrm>
            <a:off x="742950" y="2254250"/>
            <a:ext cx="9099550" cy="3619500"/>
          </a:xfrm>
          <a:prstGeom prst="rect">
            <a:avLst/>
          </a:prstGeom>
          <a:solidFill>
            <a:schemeClr val="bg1">
              <a:alpha val="54000"/>
            </a:schemeClr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5" name="Titel 1"/>
          <p:cNvSpPr>
            <a:spLocks noGrp="1"/>
          </p:cNvSpPr>
          <p:nvPr>
            <p:ph type="ctrTitle"/>
          </p:nvPr>
        </p:nvSpPr>
        <p:spPr>
          <a:xfrm>
            <a:off x="876300" y="2201862"/>
            <a:ext cx="9144000" cy="3519487"/>
          </a:xfrm>
        </p:spPr>
        <p:txBody>
          <a:bodyPr>
            <a:noAutofit/>
          </a:bodyPr>
          <a:lstStyle/>
          <a:p>
            <a:pPr algn="l"/>
            <a:r>
              <a:rPr lang="da-DK" sz="4800" dirty="0" smtClean="0"/>
              <a:t>Helligånden skaber Jesus-tro</a:t>
            </a:r>
            <a:br>
              <a:rPr lang="da-DK" sz="4800" dirty="0" smtClean="0"/>
            </a:br>
            <a:r>
              <a:rPr lang="da-DK" sz="4800" dirty="0" smtClean="0"/>
              <a:t>og kan gøre så, din tro kan gro.</a:t>
            </a:r>
            <a:br>
              <a:rPr lang="da-DK" sz="4800" dirty="0" smtClean="0"/>
            </a:br>
            <a:r>
              <a:rPr lang="da-DK" sz="4800" dirty="0" smtClean="0"/>
              <a:t>Helligånden vækker glæde </a:t>
            </a:r>
            <a:br>
              <a:rPr lang="da-DK" sz="4800" dirty="0" smtClean="0"/>
            </a:br>
            <a:r>
              <a:rPr lang="da-DK" sz="4800" dirty="0" smtClean="0"/>
              <a:t>over at Gud er tilstede.</a:t>
            </a:r>
            <a:br>
              <a:rPr lang="da-DK" sz="4800" dirty="0" smtClean="0"/>
            </a:br>
            <a:r>
              <a:rPr lang="da-DK" sz="4800" dirty="0" smtClean="0"/>
              <a:t>   Helligånden peger hen på Jesus!</a:t>
            </a:r>
            <a:endParaRPr lang="da-DK" sz="4800" dirty="0"/>
          </a:p>
        </p:txBody>
      </p:sp>
      <p:sp>
        <p:nvSpPr>
          <p:cNvPr id="7" name="Rektangel 6"/>
          <p:cNvSpPr/>
          <p:nvPr/>
        </p:nvSpPr>
        <p:spPr>
          <a:xfrm>
            <a:off x="69850" y="2266950"/>
            <a:ext cx="10414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a-DK" sz="4800" dirty="0" smtClean="0">
                <a:solidFill>
                  <a:schemeClr val="bg1">
                    <a:lumMod val="85000"/>
                  </a:schemeClr>
                </a:solidFill>
              </a:rPr>
              <a:t>2.</a:t>
            </a:r>
            <a:endParaRPr lang="da-DK" sz="4800" dirty="0">
              <a:solidFill>
                <a:schemeClr val="bg1">
                  <a:lumMod val="8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168752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ktangel 5"/>
          <p:cNvSpPr/>
          <p:nvPr/>
        </p:nvSpPr>
        <p:spPr>
          <a:xfrm>
            <a:off x="901700" y="2012950"/>
            <a:ext cx="9099550" cy="3619500"/>
          </a:xfrm>
          <a:prstGeom prst="rect">
            <a:avLst/>
          </a:prstGeom>
          <a:solidFill>
            <a:schemeClr val="bg1">
              <a:alpha val="54000"/>
            </a:schemeClr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5" name="Titel 1"/>
          <p:cNvSpPr txBox="1">
            <a:spLocks/>
          </p:cNvSpPr>
          <p:nvPr/>
        </p:nvSpPr>
        <p:spPr>
          <a:xfrm>
            <a:off x="1117600" y="2005012"/>
            <a:ext cx="9144000" cy="351948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a-DK" sz="4800" dirty="0" smtClean="0"/>
              <a:t>Pinsedag - den allerførste gang </a:t>
            </a:r>
          </a:p>
          <a:p>
            <a:r>
              <a:rPr lang="da-DK" sz="4800" dirty="0" smtClean="0"/>
              <a:t>- føltes ikke trist og sur og lang.</a:t>
            </a:r>
            <a:br>
              <a:rPr lang="da-DK" sz="4800" dirty="0" smtClean="0"/>
            </a:br>
            <a:r>
              <a:rPr lang="da-DK" sz="4800" dirty="0" smtClean="0"/>
              <a:t>Nej, fordi Gud var tilstede</a:t>
            </a:r>
            <a:br>
              <a:rPr lang="da-DK" sz="4800" dirty="0" smtClean="0"/>
            </a:br>
            <a:r>
              <a:rPr lang="da-DK" sz="4800" dirty="0" smtClean="0"/>
              <a:t>fyldtes man med Jesus-glæde.</a:t>
            </a:r>
            <a:br>
              <a:rPr lang="da-DK" sz="4800" dirty="0" smtClean="0"/>
            </a:br>
            <a:r>
              <a:rPr lang="da-DK" sz="4800" dirty="0" smtClean="0"/>
              <a:t>   Helligånden peger hen på Jesus!</a:t>
            </a:r>
            <a:endParaRPr lang="da-DK" sz="4800" dirty="0"/>
          </a:p>
        </p:txBody>
      </p:sp>
      <p:sp>
        <p:nvSpPr>
          <p:cNvPr id="7" name="Rektangel 6"/>
          <p:cNvSpPr/>
          <p:nvPr/>
        </p:nvSpPr>
        <p:spPr>
          <a:xfrm>
            <a:off x="165100" y="2005012"/>
            <a:ext cx="10414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a-DK" sz="4800" dirty="0" smtClean="0">
                <a:solidFill>
                  <a:schemeClr val="bg1"/>
                </a:solidFill>
              </a:rPr>
              <a:t>3.</a:t>
            </a:r>
            <a:endParaRPr lang="da-DK" sz="4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358714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ktangel 2"/>
          <p:cNvSpPr/>
          <p:nvPr/>
        </p:nvSpPr>
        <p:spPr>
          <a:xfrm>
            <a:off x="901700" y="2012950"/>
            <a:ext cx="9099550" cy="3619500"/>
          </a:xfrm>
          <a:prstGeom prst="rect">
            <a:avLst/>
          </a:prstGeom>
          <a:solidFill>
            <a:schemeClr val="bg1">
              <a:alpha val="54000"/>
            </a:schemeClr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4" name="Titel 1"/>
          <p:cNvSpPr txBox="1">
            <a:spLocks/>
          </p:cNvSpPr>
          <p:nvPr/>
        </p:nvSpPr>
        <p:spPr>
          <a:xfrm>
            <a:off x="1117600" y="2005012"/>
            <a:ext cx="9144000" cy="351948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a-DK" sz="4800" dirty="0" smtClean="0"/>
              <a:t>Peter talte på sit eget sprog</a:t>
            </a:r>
          </a:p>
          <a:p>
            <a:r>
              <a:rPr lang="da-DK" sz="4800" dirty="0" smtClean="0"/>
              <a:t>- uden manuskript og uden bog.</a:t>
            </a:r>
            <a:br>
              <a:rPr lang="da-DK" sz="4800" dirty="0" smtClean="0"/>
            </a:br>
            <a:r>
              <a:rPr lang="da-DK" sz="4800" dirty="0" smtClean="0"/>
              <a:t>Talte om sin Gud og Herre.</a:t>
            </a:r>
            <a:br>
              <a:rPr lang="da-DK" sz="4800" dirty="0" smtClean="0"/>
            </a:br>
            <a:r>
              <a:rPr lang="da-DK" sz="4800" dirty="0" smtClean="0"/>
              <a:t>Han ku’ bare </a:t>
            </a:r>
            <a:r>
              <a:rPr lang="da-DK" sz="4800" dirty="0" err="1" smtClean="0"/>
              <a:t>ikk</a:t>
            </a:r>
            <a:r>
              <a:rPr lang="da-DK" sz="4800" dirty="0" smtClean="0"/>
              <a:t>’ la’ være.</a:t>
            </a:r>
            <a:br>
              <a:rPr lang="da-DK" sz="4800" dirty="0" smtClean="0"/>
            </a:br>
            <a:r>
              <a:rPr lang="da-DK" sz="4800" dirty="0" smtClean="0"/>
              <a:t>   Helligånden peger hen på Jesus!</a:t>
            </a:r>
            <a:endParaRPr lang="da-DK" sz="4800" dirty="0"/>
          </a:p>
        </p:txBody>
      </p:sp>
      <p:sp>
        <p:nvSpPr>
          <p:cNvPr id="5" name="Rektangel 4"/>
          <p:cNvSpPr/>
          <p:nvPr/>
        </p:nvSpPr>
        <p:spPr>
          <a:xfrm>
            <a:off x="165100" y="2005012"/>
            <a:ext cx="10414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a-DK" sz="4800" dirty="0" smtClean="0">
                <a:solidFill>
                  <a:schemeClr val="bg1">
                    <a:lumMod val="85000"/>
                  </a:schemeClr>
                </a:solidFill>
              </a:rPr>
              <a:t>4.</a:t>
            </a:r>
            <a:endParaRPr lang="da-DK" sz="4800" dirty="0">
              <a:solidFill>
                <a:schemeClr val="bg1">
                  <a:lumMod val="8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701629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ktangel 3"/>
          <p:cNvSpPr/>
          <p:nvPr/>
        </p:nvSpPr>
        <p:spPr>
          <a:xfrm>
            <a:off x="901700" y="2012950"/>
            <a:ext cx="9099550" cy="3619500"/>
          </a:xfrm>
          <a:prstGeom prst="rect">
            <a:avLst/>
          </a:prstGeom>
          <a:solidFill>
            <a:schemeClr val="bg1">
              <a:alpha val="54000"/>
            </a:schemeClr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dirty="0"/>
          </a:p>
        </p:txBody>
      </p:sp>
      <p:sp>
        <p:nvSpPr>
          <p:cNvPr id="5" name="Titel 1"/>
          <p:cNvSpPr txBox="1">
            <a:spLocks/>
          </p:cNvSpPr>
          <p:nvPr/>
        </p:nvSpPr>
        <p:spPr>
          <a:xfrm>
            <a:off x="1117600" y="2005012"/>
            <a:ext cx="9144000" cy="351948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a-DK" sz="4800" dirty="0" err="1" smtClean="0"/>
              <a:t>Pluds’lig</a:t>
            </a:r>
            <a:r>
              <a:rPr lang="da-DK" sz="4800" dirty="0" smtClean="0"/>
              <a:t> talte de på andre sprog,</a:t>
            </a:r>
            <a:br>
              <a:rPr lang="da-DK" sz="4800" dirty="0" smtClean="0"/>
            </a:br>
            <a:r>
              <a:rPr lang="da-DK" sz="4800" dirty="0" smtClean="0"/>
              <a:t>og det satte sindene i kog.</a:t>
            </a:r>
            <a:br>
              <a:rPr lang="da-DK" sz="4800" dirty="0" smtClean="0"/>
            </a:br>
            <a:r>
              <a:rPr lang="da-DK" sz="4800" dirty="0" smtClean="0"/>
              <a:t>“Mon de Jesus-folk er </a:t>
            </a:r>
            <a:r>
              <a:rPr lang="da-DK" sz="4800" dirty="0" smtClean="0"/>
              <a:t>skøre?”</a:t>
            </a:r>
            <a:r>
              <a:rPr lang="da-DK" sz="4800" dirty="0" smtClean="0"/>
              <a:t/>
            </a:r>
            <a:br>
              <a:rPr lang="da-DK" sz="4800" dirty="0" smtClean="0"/>
            </a:br>
            <a:r>
              <a:rPr lang="da-DK" sz="4800" dirty="0" smtClean="0"/>
              <a:t>tænkte folk, der kunne høre:</a:t>
            </a:r>
            <a:br>
              <a:rPr lang="da-DK" sz="4800" dirty="0" smtClean="0"/>
            </a:br>
            <a:r>
              <a:rPr lang="da-DK" sz="4800" dirty="0" smtClean="0"/>
              <a:t>   Helligånden peger hen på Jesus!</a:t>
            </a:r>
            <a:endParaRPr lang="da-DK" sz="4800" dirty="0"/>
          </a:p>
        </p:txBody>
      </p:sp>
      <p:sp>
        <p:nvSpPr>
          <p:cNvPr id="6" name="Rektangel 5"/>
          <p:cNvSpPr/>
          <p:nvPr/>
        </p:nvSpPr>
        <p:spPr>
          <a:xfrm>
            <a:off x="165100" y="2005012"/>
            <a:ext cx="10414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a-DK" sz="4800" dirty="0" smtClean="0">
                <a:solidFill>
                  <a:schemeClr val="bg1"/>
                </a:solidFill>
              </a:rPr>
              <a:t>5.</a:t>
            </a:r>
            <a:endParaRPr lang="da-DK" sz="4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760060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ktangel 4"/>
          <p:cNvSpPr/>
          <p:nvPr/>
        </p:nvSpPr>
        <p:spPr>
          <a:xfrm>
            <a:off x="901700" y="2012950"/>
            <a:ext cx="9842500" cy="3619500"/>
          </a:xfrm>
          <a:prstGeom prst="rect">
            <a:avLst/>
          </a:prstGeom>
          <a:solidFill>
            <a:schemeClr val="bg1">
              <a:alpha val="54000"/>
            </a:schemeClr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dirty="0"/>
          </a:p>
        </p:txBody>
      </p:sp>
      <p:sp>
        <p:nvSpPr>
          <p:cNvPr id="4" name="Titel 1"/>
          <p:cNvSpPr txBox="1">
            <a:spLocks/>
          </p:cNvSpPr>
          <p:nvPr/>
        </p:nvSpPr>
        <p:spPr>
          <a:xfrm>
            <a:off x="1117600" y="2005012"/>
            <a:ext cx="9969500" cy="351948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a-DK" sz="4800" dirty="0" smtClean="0"/>
              <a:t>“Vi behøver Jesus” tænkte man</a:t>
            </a:r>
            <a:br>
              <a:rPr lang="da-DK" sz="4800" dirty="0" smtClean="0"/>
            </a:br>
            <a:r>
              <a:rPr lang="da-DK" sz="4800" dirty="0" smtClean="0"/>
              <a:t>Derfor blev de døbt med Ånd og vand.</a:t>
            </a:r>
            <a:br>
              <a:rPr lang="da-DK" sz="4800" dirty="0" smtClean="0"/>
            </a:br>
            <a:r>
              <a:rPr lang="da-DK" sz="4800" dirty="0" smtClean="0"/>
              <a:t>Troens vej var nu helt åben </a:t>
            </a:r>
            <a:br>
              <a:rPr lang="da-DK" sz="4800" dirty="0" smtClean="0"/>
            </a:br>
            <a:r>
              <a:rPr lang="da-DK" sz="4800" dirty="0" smtClean="0"/>
              <a:t>og de takkede for dåben.</a:t>
            </a:r>
            <a:br>
              <a:rPr lang="da-DK" sz="4800" dirty="0" smtClean="0"/>
            </a:br>
            <a:r>
              <a:rPr lang="da-DK" sz="4800" dirty="0" smtClean="0"/>
              <a:t>   Helligånden peger hen på Jesus!</a:t>
            </a:r>
            <a:endParaRPr lang="da-DK" sz="4800" dirty="0"/>
          </a:p>
        </p:txBody>
      </p:sp>
      <p:sp>
        <p:nvSpPr>
          <p:cNvPr id="6" name="Rektangel 5"/>
          <p:cNvSpPr/>
          <p:nvPr/>
        </p:nvSpPr>
        <p:spPr>
          <a:xfrm>
            <a:off x="165100" y="2005012"/>
            <a:ext cx="10414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a-DK" sz="4800" dirty="0" smtClean="0">
                <a:solidFill>
                  <a:schemeClr val="bg1"/>
                </a:solidFill>
              </a:rPr>
              <a:t>6.</a:t>
            </a:r>
            <a:endParaRPr lang="da-DK" sz="4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791201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ktangel 2"/>
          <p:cNvSpPr/>
          <p:nvPr/>
        </p:nvSpPr>
        <p:spPr>
          <a:xfrm>
            <a:off x="3009900" y="1384300"/>
            <a:ext cx="9099550" cy="3619500"/>
          </a:xfrm>
          <a:prstGeom prst="rect">
            <a:avLst/>
          </a:prstGeom>
          <a:solidFill>
            <a:schemeClr val="bg1">
              <a:alpha val="54000"/>
            </a:schemeClr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dirty="0"/>
          </a:p>
        </p:txBody>
      </p:sp>
      <p:sp>
        <p:nvSpPr>
          <p:cNvPr id="4" name="Titel 1"/>
          <p:cNvSpPr txBox="1">
            <a:spLocks/>
          </p:cNvSpPr>
          <p:nvPr/>
        </p:nvSpPr>
        <p:spPr>
          <a:xfrm>
            <a:off x="3225800" y="1376362"/>
            <a:ext cx="9144000" cy="351948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a-DK" sz="4800" dirty="0" smtClean="0"/>
              <a:t>Vi vil også takke for vor dåb.</a:t>
            </a:r>
            <a:br>
              <a:rPr lang="da-DK" sz="4800" dirty="0" smtClean="0"/>
            </a:br>
            <a:r>
              <a:rPr lang="da-DK" sz="4800" dirty="0" smtClean="0"/>
              <a:t>Den er fyldt med kærlighed og håb.</a:t>
            </a:r>
            <a:br>
              <a:rPr lang="da-DK" sz="4800" dirty="0" smtClean="0"/>
            </a:br>
            <a:r>
              <a:rPr lang="da-DK" sz="4800" dirty="0" smtClean="0"/>
              <a:t>Tak for det vi fik i dåben.</a:t>
            </a:r>
            <a:br>
              <a:rPr lang="da-DK" sz="4800" dirty="0" smtClean="0"/>
            </a:br>
            <a:r>
              <a:rPr lang="da-DK" sz="4800" dirty="0" smtClean="0"/>
              <a:t>Hør nu denne Pinse-</a:t>
            </a:r>
            <a:r>
              <a:rPr lang="da-DK" sz="4800" dirty="0" err="1" smtClean="0"/>
              <a:t>råben</a:t>
            </a:r>
            <a:r>
              <a:rPr lang="da-DK" sz="4800" dirty="0" smtClean="0"/>
              <a:t>:</a:t>
            </a:r>
            <a:br>
              <a:rPr lang="da-DK" sz="4800" dirty="0" smtClean="0"/>
            </a:br>
            <a:r>
              <a:rPr lang="da-DK" sz="4800" dirty="0" smtClean="0"/>
              <a:t>   Helligånden peger hen på </a:t>
            </a:r>
            <a:r>
              <a:rPr lang="da-DK" sz="4800" dirty="0" smtClean="0"/>
              <a:t>Jesus!</a:t>
            </a:r>
            <a:endParaRPr lang="da-DK" sz="4800" dirty="0"/>
          </a:p>
        </p:txBody>
      </p:sp>
      <p:sp>
        <p:nvSpPr>
          <p:cNvPr id="5" name="Rektangel 4"/>
          <p:cNvSpPr/>
          <p:nvPr/>
        </p:nvSpPr>
        <p:spPr>
          <a:xfrm>
            <a:off x="2311400" y="1370012"/>
            <a:ext cx="10414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a-DK" sz="4800" dirty="0" smtClean="0">
                <a:solidFill>
                  <a:schemeClr val="bg1"/>
                </a:solidFill>
              </a:rPr>
              <a:t>7.</a:t>
            </a:r>
            <a:endParaRPr lang="da-DK" sz="4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305896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/>
          <p:cNvSpPr/>
          <p:nvPr/>
        </p:nvSpPr>
        <p:spPr>
          <a:xfrm>
            <a:off x="1517650" y="1638300"/>
            <a:ext cx="9099550" cy="3619500"/>
          </a:xfrm>
          <a:prstGeom prst="rect">
            <a:avLst/>
          </a:prstGeom>
          <a:solidFill>
            <a:schemeClr val="bg1">
              <a:alpha val="54000"/>
            </a:schemeClr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dirty="0"/>
          </a:p>
        </p:txBody>
      </p:sp>
      <p:sp>
        <p:nvSpPr>
          <p:cNvPr id="8" name="Titel 1"/>
          <p:cNvSpPr txBox="1">
            <a:spLocks/>
          </p:cNvSpPr>
          <p:nvPr/>
        </p:nvSpPr>
        <p:spPr>
          <a:xfrm>
            <a:off x="1733550" y="1630362"/>
            <a:ext cx="8750300" cy="351948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a-DK" sz="4800" dirty="0" smtClean="0"/>
              <a:t>Man kan ikke veje Helligånd </a:t>
            </a:r>
            <a:br>
              <a:rPr lang="da-DK" sz="4800" dirty="0" smtClean="0"/>
            </a:br>
            <a:r>
              <a:rPr lang="da-DK" sz="4800" dirty="0" smtClean="0"/>
              <a:t>eller måle Ånd med målebånd.</a:t>
            </a:r>
            <a:br>
              <a:rPr lang="da-DK" sz="4800" dirty="0" smtClean="0"/>
            </a:br>
            <a:r>
              <a:rPr lang="da-DK" sz="4800" dirty="0" smtClean="0"/>
              <a:t>Men Guds Ånd kan kun erfares </a:t>
            </a:r>
          </a:p>
          <a:p>
            <a:r>
              <a:rPr lang="da-DK" sz="4800" dirty="0" smtClean="0"/>
              <a:t>- ikke sådan helt forklares.</a:t>
            </a:r>
            <a:br>
              <a:rPr lang="da-DK" sz="4800" dirty="0" smtClean="0"/>
            </a:br>
            <a:r>
              <a:rPr lang="da-DK" sz="4800" dirty="0" smtClean="0"/>
              <a:t>   Helligånden peger hen </a:t>
            </a:r>
            <a:r>
              <a:rPr lang="da-DK" sz="4800" smtClean="0"/>
              <a:t>på </a:t>
            </a:r>
            <a:r>
              <a:rPr lang="da-DK" sz="4800" smtClean="0"/>
              <a:t>Jesus!</a:t>
            </a:r>
            <a:endParaRPr lang="da-DK" sz="4800" dirty="0"/>
          </a:p>
        </p:txBody>
      </p:sp>
      <p:sp>
        <p:nvSpPr>
          <p:cNvPr id="10" name="Rektangel 9"/>
          <p:cNvSpPr/>
          <p:nvPr/>
        </p:nvSpPr>
        <p:spPr>
          <a:xfrm>
            <a:off x="152400" y="85636"/>
            <a:ext cx="6096000" cy="70788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da-DK" sz="2000" dirty="0" smtClean="0"/>
              <a:t>Melodi: Blæsten kan man ikke få at se (Asger Pedersen)</a:t>
            </a:r>
          </a:p>
          <a:p>
            <a:r>
              <a:rPr lang="da-DK" sz="2000" dirty="0" smtClean="0"/>
              <a:t>Tekst: Freddy Janum Fuglsang</a:t>
            </a:r>
            <a:endParaRPr lang="da-DK" sz="2000" dirty="0"/>
          </a:p>
        </p:txBody>
      </p:sp>
      <p:sp>
        <p:nvSpPr>
          <p:cNvPr id="11" name="Rektangel 10"/>
          <p:cNvSpPr/>
          <p:nvPr/>
        </p:nvSpPr>
        <p:spPr>
          <a:xfrm>
            <a:off x="742950" y="1630362"/>
            <a:ext cx="10414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a-DK" sz="4800" dirty="0" smtClean="0">
                <a:solidFill>
                  <a:schemeClr val="bg1"/>
                </a:solidFill>
              </a:rPr>
              <a:t>8.</a:t>
            </a:r>
            <a:endParaRPr lang="da-DK" sz="4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086923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Kont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ontor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114</TotalTime>
  <Words>356</Words>
  <Application>Microsoft Office PowerPoint</Application>
  <PresentationFormat>Widescreen</PresentationFormat>
  <Paragraphs>24</Paragraphs>
  <Slides>9</Slides>
  <Notes>0</Notes>
  <HiddenSlides>0</HiddenSlides>
  <MMClips>0</MMClips>
  <ScaleCrop>false</ScaleCrop>
  <HeadingPairs>
    <vt:vector size="6" baseType="variant">
      <vt:variant>
        <vt:lpstr>Benyttede skrifttyper</vt:lpstr>
      </vt:variant>
      <vt:variant>
        <vt:i4>3</vt:i4>
      </vt:variant>
      <vt:variant>
        <vt:lpstr>Tema</vt:lpstr>
      </vt:variant>
      <vt:variant>
        <vt:i4>1</vt:i4>
      </vt:variant>
      <vt:variant>
        <vt:lpstr>Slidetitler</vt:lpstr>
      </vt:variant>
      <vt:variant>
        <vt:i4>9</vt:i4>
      </vt:variant>
    </vt:vector>
  </HeadingPairs>
  <TitlesOfParts>
    <vt:vector size="13" baseType="lpstr">
      <vt:lpstr>Arial</vt:lpstr>
      <vt:lpstr>Calibri</vt:lpstr>
      <vt:lpstr>Calibri Light</vt:lpstr>
      <vt:lpstr>Office-tema</vt:lpstr>
      <vt:lpstr>PINSEN HANDLER OM  GUDS HELLIGÅND</vt:lpstr>
      <vt:lpstr>Pinsen handler om Guds Helligånd, der vil lede os med kærlig hånd. Lede os til Gud i Himlen - Gud, der kender os i vrimlen.    Helligånden peger hen på Jesus!</vt:lpstr>
      <vt:lpstr>Helligånden skaber Jesus-tro og kan gøre så, din tro kan gro. Helligånden vækker glæde  over at Gud er tilstede.    Helligånden peger hen på Jesus!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</vt:vector>
  </TitlesOfParts>
  <Company>IMH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PowerPoint-præsentation</dc:title>
  <dc:creator>Henrik T. Nielsen</dc:creator>
  <cp:lastModifiedBy>Henrik T. Nielsen</cp:lastModifiedBy>
  <cp:revision>8</cp:revision>
  <dcterms:created xsi:type="dcterms:W3CDTF">2025-05-26T07:56:22Z</dcterms:created>
  <dcterms:modified xsi:type="dcterms:W3CDTF">2025-05-26T10:05:48Z</dcterms:modified>
</cp:coreProperties>
</file>