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68" r:id="rId7"/>
    <p:sldId id="270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114" y="4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FCB1-7924-4EFD-9612-F324B5C99DAC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AF78-10D6-4540-B3C0-CB3304F8C1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7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0EA9-C7DB-40B0-A04F-983B068EE2B6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A0BE-849F-4392-A596-95DED2FF38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E529-D5D7-4D4B-8B7B-F796915C86F7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DAB5-E3D1-4531-88EA-0156358618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1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2EE1-1123-46F6-B990-C97961E2939D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0A4D-9D5D-4D1C-9790-461C9311C9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7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6FB1-017E-4B2D-BCAC-730C4ADCD671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B3AF-7B4B-42D9-B1B9-F736F2A678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28E-0E14-4EE1-BA1A-B7EB7CA3BB38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737-CDC9-431D-98A3-E9F84CD629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53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A15-A233-41A1-A8B9-9AC751014D9B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BDE2-E785-43E1-A901-A28A3D197B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95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9CD4-1AB8-4836-87DD-742311701884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E830-6A2E-463A-A5B5-30AD755086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68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>
            <a:grpSpLocks/>
          </p:cNvGrpSpPr>
          <p:nvPr userDrawn="1"/>
        </p:nvGrpSpPr>
        <p:grpSpPr bwMode="auto">
          <a:xfrm>
            <a:off x="0" y="5876926"/>
            <a:ext cx="12192000" cy="981075"/>
            <a:chOff x="0" y="5877272"/>
            <a:chExt cx="9144000" cy="980727"/>
          </a:xfrm>
        </p:grpSpPr>
        <p:sp>
          <p:nvSpPr>
            <p:cNvPr id="4" name="Rektangel 3"/>
            <p:cNvSpPr/>
            <p:nvPr/>
          </p:nvSpPr>
          <p:spPr>
            <a:xfrm>
              <a:off x="0" y="5877272"/>
              <a:ext cx="9144000" cy="980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pic>
          <p:nvPicPr>
            <p:cNvPr id="6" name="Billed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282" y="5918603"/>
              <a:ext cx="4579913" cy="80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2149-B84F-4B0B-B214-53619DB39615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F92A-6300-4246-8514-74C6C1E061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11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175A-D96F-48DA-A1C4-CFB679EFCD52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82F1-7A16-4259-BC2E-2C4617275C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67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DA27-BA3D-4321-A461-F7AA686B42DD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0C6-1121-4CAC-BA89-B17CDC62AF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09B9A-0569-497B-AB24-637A221CB55E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AEAE15-46B7-4536-A4FE-BA276DBABB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3791744" y="1196752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sz="4800" dirty="0" smtClean="0">
                <a:solidFill>
                  <a:schemeClr val="bg1"/>
                </a:solidFill>
              </a:rPr>
              <a:t>Hil dig, Frelser og Forsoner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1344" y="6165305"/>
            <a:ext cx="5616624" cy="58586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2800" dirty="0">
                <a:solidFill>
                  <a:schemeClr val="bg1"/>
                </a:solidFill>
                <a:latin typeface="+mj-lt"/>
              </a:rPr>
              <a:t>Arnulf af </a:t>
            </a:r>
            <a:r>
              <a:rPr lang="da-DK" sz="2800" dirty="0" err="1">
                <a:solidFill>
                  <a:schemeClr val="bg1"/>
                </a:solidFill>
                <a:latin typeface="+mj-lt"/>
              </a:rPr>
              <a:t>Louvain</a:t>
            </a:r>
            <a:r>
              <a:rPr lang="da-DK" sz="2800" dirty="0">
                <a:solidFill>
                  <a:schemeClr val="bg1"/>
                </a:solidFill>
                <a:latin typeface="+mj-lt"/>
              </a:rPr>
              <a:t> &amp; N.F.S. Grundtvig</a:t>
            </a:r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9336360" y="6309320"/>
            <a:ext cx="2749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paaske.soendagsskoler.dk</a:t>
            </a:r>
            <a:endParaRPr lang="da-DK" altLang="da-DK" sz="1800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791745" y="548680"/>
            <a:ext cx="748883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9. </a:t>
            </a:r>
            <a:r>
              <a:rPr lang="da-DK" sz="3600" dirty="0">
                <a:solidFill>
                  <a:schemeClr val="bg1"/>
                </a:solidFill>
              </a:rPr>
              <a:t>Ja</a:t>
            </a:r>
            <a:r>
              <a:rPr lang="da-DK" sz="3600" dirty="0">
                <a:solidFill>
                  <a:schemeClr val="bg1"/>
                </a:solidFill>
              </a:rPr>
              <a:t>, jeg tror på korsets gåde,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gør det, Frelser, af din nåde.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Stå mig bi, når fjenden frister!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Ræk mig hånd, når øjet brister!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Sig: vi går til Paradis!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3791745" y="548680"/>
            <a:ext cx="6410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da-DK" sz="3600" dirty="0">
                <a:solidFill>
                  <a:schemeClr val="bg1"/>
                </a:solidFill>
              </a:rPr>
              <a:t>Hil dig, Frelser og Forsoner!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Verden dig med torne kroner,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du det ser, jeg har i sinde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rosenkrans om kors at vinde,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giv dertil mig mod og held!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3791745" y="548680"/>
            <a:ext cx="79928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da-DK" sz="3600" dirty="0">
                <a:solidFill>
                  <a:schemeClr val="bg1"/>
                </a:solidFill>
              </a:rPr>
              <a:t>Hvad </a:t>
            </a:r>
            <a:r>
              <a:rPr lang="da-DK" sz="3600" dirty="0">
                <a:solidFill>
                  <a:schemeClr val="bg1"/>
                </a:solidFill>
              </a:rPr>
              <a:t>har dig hos Gud bedrøvet,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og hvad </a:t>
            </a:r>
            <a:r>
              <a:rPr lang="da-DK" sz="3600" dirty="0" err="1">
                <a:solidFill>
                  <a:schemeClr val="bg1"/>
                </a:solidFill>
              </a:rPr>
              <a:t>elsked</a:t>
            </a:r>
            <a:r>
              <a:rPr lang="da-DK" sz="3600" dirty="0">
                <a:solidFill>
                  <a:schemeClr val="bg1"/>
                </a:solidFill>
              </a:rPr>
              <a:t> du hos støvet,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at du ville alt opgive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for at holde os i live,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os dig at meddele hel?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3791745" y="548680"/>
            <a:ext cx="6410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da-DK" sz="3600" dirty="0">
                <a:solidFill>
                  <a:schemeClr val="bg1"/>
                </a:solidFill>
              </a:rPr>
              <a:t>Kærligheden</a:t>
            </a:r>
            <a:r>
              <a:rPr lang="da-DK" sz="3600" dirty="0">
                <a:solidFill>
                  <a:schemeClr val="bg1"/>
                </a:solidFill>
              </a:rPr>
              <a:t>, hjertegløden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stærkere var her end døden;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heller giver du end tager,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ene derfor dig behager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korsets død i vores sted.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3791745" y="566678"/>
            <a:ext cx="712879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a-DK" sz="3600" dirty="0">
                <a:solidFill>
                  <a:schemeClr val="bg1"/>
                </a:solidFill>
              </a:rPr>
              <a:t>Ak</a:t>
            </a:r>
            <a:r>
              <a:rPr lang="da-DK" sz="3600" dirty="0">
                <a:solidFill>
                  <a:schemeClr val="bg1"/>
                </a:solidFill>
              </a:rPr>
              <a:t>! nu føler jeg til fulde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hjertets hårdhed, hjertets kulde.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Hvad udsprang af disse fjelde,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navnet værd, til at gengælde,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Frelsermand, din kærlighed?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3791745" y="548680"/>
            <a:ext cx="770485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da-DK" sz="3600" dirty="0">
                <a:solidFill>
                  <a:schemeClr val="bg1"/>
                </a:solidFill>
              </a:rPr>
              <a:t>Dog </a:t>
            </a:r>
            <a:r>
              <a:rPr lang="da-DK" sz="3600" dirty="0">
                <a:solidFill>
                  <a:schemeClr val="bg1"/>
                </a:solidFill>
              </a:rPr>
              <a:t>jeg tror, af dine vunder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væld udsprang til stort vidunder,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mægtigt til hver sten at vælte,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til isbjerge selv at smelte,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til at tvætte hjertet rent.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3791745" y="566678"/>
            <a:ext cx="6984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da-DK" sz="3600" dirty="0">
                <a:solidFill>
                  <a:schemeClr val="bg1"/>
                </a:solidFill>
              </a:rPr>
              <a:t>Derfor beder jeg med tårer: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Led </a:t>
            </a:r>
            <a:r>
              <a:rPr lang="da-DK" sz="3600" dirty="0">
                <a:solidFill>
                  <a:schemeClr val="bg1"/>
                </a:solidFill>
              </a:rPr>
              <a:t>den ind i mine årer,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floden, som kan klipper vælte,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floden, som kan isbjerg smelte,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som kan blodskyld tvætte af!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791745" y="548680"/>
            <a:ext cx="67687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da-DK" sz="3600" dirty="0">
                <a:solidFill>
                  <a:schemeClr val="bg1"/>
                </a:solidFill>
              </a:rPr>
              <a:t>Du</a:t>
            </a:r>
            <a:r>
              <a:rPr lang="da-DK" sz="3600" dirty="0">
                <a:solidFill>
                  <a:schemeClr val="bg1"/>
                </a:solidFill>
              </a:rPr>
              <a:t>, som har dig selv mig givet,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lad i dig mig elske livet,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så for dig kun hjertet banker,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så kun du i mine tanker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er den dybe sammenhæng!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3791745" y="548680"/>
            <a:ext cx="770485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da-DK" sz="3600" dirty="0">
                <a:solidFill>
                  <a:schemeClr val="bg1"/>
                </a:solidFill>
              </a:rPr>
              <a:t>Skønt </a:t>
            </a:r>
            <a:r>
              <a:rPr lang="da-DK" sz="3600" dirty="0">
                <a:solidFill>
                  <a:schemeClr val="bg1"/>
                </a:solidFill>
              </a:rPr>
              <a:t>jeg må som blomsten visne,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skønt min hånd og barm må isne,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du, jeg tror, kan det så mage,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at jeg døden ej skal smage,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600" dirty="0">
                <a:solidFill>
                  <a:schemeClr val="bg1"/>
                </a:solidFill>
              </a:rPr>
              <a:t>du betalte syndens sold.</a:t>
            </a:r>
            <a:endParaRPr lang="da-DK" altLang="da-DK" sz="3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330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Kontortema</vt:lpstr>
      <vt:lpstr>Hil dig, Frelser og Forsoner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 dig, Frelser og Forsoner</dc:title>
  <dc:creator>Henrik T. Nielsen</dc:creator>
  <cp:lastModifiedBy>Henrik T. Nielsen</cp:lastModifiedBy>
  <cp:revision>15</cp:revision>
  <dcterms:created xsi:type="dcterms:W3CDTF">2012-09-21T09:52:10Z</dcterms:created>
  <dcterms:modified xsi:type="dcterms:W3CDTF">2023-03-28T09:37:39Z</dcterms:modified>
</cp:coreProperties>
</file>