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8" roundtripDataSignature="AMtx7mhoFJ4bd/1LxqhxX3p5qdNrXYij9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18" Type="http://customschemas.google.com/relationships/presentationmetadata" Target="meta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da-DK"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Pointe 1: Den sande og perfekte konge</a:t>
            </a:r>
            <a:endParaRPr/>
          </a:p>
          <a:p>
            <a:pPr indent="0" lvl="0" marL="0" rtl="0" algn="l">
              <a:spcBef>
                <a:spcPts val="0"/>
              </a:spcBef>
              <a:spcAft>
                <a:spcPts val="0"/>
              </a:spcAft>
              <a:buNone/>
            </a:pPr>
            <a:r>
              <a:rPr lang="da-DK"/>
              <a:t>Vi kan læse om mange forskellige forbilleder i Bibelen – Men ingen af dem var perfekte!</a:t>
            </a:r>
            <a:endParaRPr/>
          </a:p>
          <a:p>
            <a:pPr indent="0" lvl="0" marL="0" rtl="0" algn="l">
              <a:spcBef>
                <a:spcPts val="0"/>
              </a:spcBef>
              <a:spcAft>
                <a:spcPts val="0"/>
              </a:spcAft>
              <a:buNone/>
            </a:pPr>
            <a:r>
              <a:rPr lang="da-DK"/>
              <a:t>Ligesom os – Vi kan være gode forbilleder for hinanden, men vi kommer ikke udenom, at vi også kommer til at ramme ved siden af, og gøre andre mennesker kede af det.</a:t>
            </a:r>
            <a:endParaRPr/>
          </a:p>
          <a:p>
            <a:pPr indent="0" lvl="0" marL="0" rtl="0" algn="l">
              <a:spcBef>
                <a:spcPts val="0"/>
              </a:spcBef>
              <a:spcAft>
                <a:spcPts val="0"/>
              </a:spcAft>
              <a:buNone/>
            </a:pPr>
            <a:r>
              <a:rPr lang="da-DK"/>
              <a:t>Se bare bueskyttens skydeskive på billedet – Selvom han har øvet sig meget, så rammer selv en professionel bueskytte aldrig plet hver gang.</a:t>
            </a:r>
            <a:endParaRPr/>
          </a:p>
          <a:p>
            <a:pPr indent="0" lvl="0" marL="0" rtl="0" algn="l">
              <a:spcBef>
                <a:spcPts val="0"/>
              </a:spcBef>
              <a:spcAft>
                <a:spcPts val="0"/>
              </a:spcAft>
              <a:buNone/>
            </a:pPr>
            <a:r>
              <a:rPr lang="da-DK"/>
              <a:t>Kun én person i verdenshistorien ramte aldrig ved siden af: Jesus! Han er den perfekte konge!</a:t>
            </a:r>
            <a:endParaRPr/>
          </a:p>
        </p:txBody>
      </p:sp>
      <p:sp>
        <p:nvSpPr>
          <p:cNvPr id="141" name="Google Shape;14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Pointe 2: Jesus er fredskonge der fortjener hyldest</a:t>
            </a:r>
            <a:endParaRPr/>
          </a:p>
          <a:p>
            <a:pPr indent="0" lvl="0" marL="0" rtl="0" algn="l">
              <a:spcBef>
                <a:spcPts val="0"/>
              </a:spcBef>
              <a:spcAft>
                <a:spcPts val="0"/>
              </a:spcAft>
              <a:buNone/>
            </a:pPr>
            <a:r>
              <a:rPr lang="da-DK"/>
              <a:t>Jesus har det med, at vende tingene på hovedet, og gøre ting anderledes end hvad der var forventeligt. Det er fx ikke normalt, at en konge lader sig hylde, imens han rider på et æsel. En konge vil tværtimod bruge en stor flot hest.</a:t>
            </a:r>
            <a:endParaRPr/>
          </a:p>
          <a:p>
            <a:pPr indent="0" lvl="0" marL="0" rtl="0" algn="l">
              <a:spcBef>
                <a:spcPts val="0"/>
              </a:spcBef>
              <a:spcAft>
                <a:spcPts val="0"/>
              </a:spcAft>
              <a:buNone/>
            </a:pPr>
            <a:r>
              <a:rPr lang="da-DK"/>
              <a:t>En af de ting, som Jesus beder os om at gøre anderledes i dag, er forholdet til vores fjender. Jesus siger, vi skal elske vores fjender – Også selvom det er svært, og andre mennesker omkring os synes, dét er helt omvendt. Jesus ønsker at skabe fred.</a:t>
            </a:r>
            <a:endParaRPr/>
          </a:p>
        </p:txBody>
      </p:sp>
      <p:sp>
        <p:nvSpPr>
          <p:cNvPr id="147" name="Google Shape;14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Pointe 3: Vi er kongebørn</a:t>
            </a:r>
            <a:endParaRPr/>
          </a:p>
          <a:p>
            <a:pPr indent="0" lvl="0" marL="0" rtl="0" algn="l">
              <a:spcBef>
                <a:spcPts val="0"/>
              </a:spcBef>
              <a:spcAft>
                <a:spcPts val="0"/>
              </a:spcAft>
              <a:buNone/>
            </a:pPr>
            <a:r>
              <a:rPr lang="da-DK"/>
              <a:t>Gud ønsker at give os verdens største gave: Konge-arveretten!</a:t>
            </a:r>
            <a:endParaRPr/>
          </a:p>
          <a:p>
            <a:pPr indent="0" lvl="0" marL="0" rtl="0" algn="l">
              <a:spcBef>
                <a:spcPts val="0"/>
              </a:spcBef>
              <a:spcAft>
                <a:spcPts val="0"/>
              </a:spcAft>
              <a:buNone/>
            </a:pPr>
            <a:r>
              <a:rPr lang="da-DK"/>
              <a:t>Det eneste vi skal, er at tage imod ved at tro på Jesus.</a:t>
            </a:r>
            <a:endParaRPr/>
          </a:p>
          <a:p>
            <a:pPr indent="0" lvl="0" marL="0" rtl="0" algn="l">
              <a:spcBef>
                <a:spcPts val="0"/>
              </a:spcBef>
              <a:spcAft>
                <a:spcPts val="0"/>
              </a:spcAft>
              <a:buNone/>
            </a:pPr>
            <a:r>
              <a:rPr lang="da-DK"/>
              <a:t>Tager vi imod Guds </a:t>
            </a:r>
            <a:r>
              <a:rPr lang="da-DK"/>
              <a:t>kærligheds gave</a:t>
            </a:r>
            <a:r>
              <a:rPr lang="da-DK"/>
              <a:t>, så bliver vi kongebørn, og arvinger til det evige liv.</a:t>
            </a:r>
            <a:endParaRPr/>
          </a:p>
        </p:txBody>
      </p:sp>
      <p:sp>
        <p:nvSpPr>
          <p:cNvPr id="153" name="Google Shape;15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da-DK"/>
              <a:t>Tal sammen om spørgsmålene. I kan gøre det i plenum eller dele jer ind i små grupper, så flere får taletid.</a:t>
            </a:r>
            <a:endParaRPr/>
          </a:p>
          <a:p>
            <a:pPr indent="0" lvl="0" marL="0" rtl="0" algn="l">
              <a:spcBef>
                <a:spcPts val="0"/>
              </a:spcBef>
              <a:spcAft>
                <a:spcPts val="0"/>
              </a:spcAft>
              <a:buClr>
                <a:schemeClr val="dk1"/>
              </a:buClr>
              <a:buSzPts val="1200"/>
              <a:buFont typeface="Calibri"/>
              <a:buNone/>
            </a:pPr>
            <a:r>
              <a:rPr lang="da-DK"/>
              <a:t>Spørgsmålene kan hjælpe jer med at reflektere over, hvad i lige har hørt.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Jesus var på vej til Jerusalem for at fejre påske. Han sendte to af sine disciple i forvejen med beskeden: ”Gå ind i landsbyen heroverfor, og I vil finde et æsel som står bundet med sit føl. Løs det og kom med det.”</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Disciplene gjorde som Jesus havde sagt, og rigtig nok fandt de et æsels som stod bundet. Da ejeren fik af vide, at Herren havde brug for det, og at de ville komme tilbage med det, så snart de var færdige, fik de lov til at låne æslet.</a:t>
            </a:r>
            <a:endParaRPr/>
          </a:p>
        </p:txBody>
      </p:sp>
      <p:sp>
        <p:nvSpPr>
          <p:cNvPr id="100" name="Google Shape;10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Da disciplene kom tilbage med æslet, lagde de deres kapper på ryggen af det, og Jesus satte sig op på det.</a:t>
            </a:r>
            <a:endParaRPr/>
          </a:p>
        </p:txBody>
      </p:sp>
      <p:sp>
        <p:nvSpPr>
          <p:cNvPr id="106" name="Google Shape;10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Jesus begyndte nu at ride ind igennem byen, Jerusalem, og en stor folkeskare samlede sig omkring ham. De lagde deres kappe ned på vejen, som et tæppe Jesus kunne ride hen over.</a:t>
            </a:r>
            <a:endParaRPr/>
          </a:p>
        </p:txBody>
      </p:sp>
      <p:sp>
        <p:nvSpPr>
          <p:cNvPr id="112" name="Google Shape;11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Og de skar grene af træerne, som de også lagde på vejen, og viftede med, imens de gik sammen med ham.</a:t>
            </a:r>
            <a:endParaRPr/>
          </a:p>
        </p:txBody>
      </p:sp>
      <p:sp>
        <p:nvSpPr>
          <p:cNvPr id="118" name="Google Shape;11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Alle var glade, og råbte: ”Hosianna, Davids søn! Velsignet være han, som kommer, i Herrens navn! Hosianna i det højeste!”</a:t>
            </a:r>
            <a:endParaRPr/>
          </a:p>
        </p:txBody>
      </p:sp>
      <p:sp>
        <p:nvSpPr>
          <p:cNvPr id="124" name="Google Shape;12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da-DK"/>
              <a:t>Folket tilbad Jesus som en konge! Men hvilken konge, ridder dog på et æsel?</a:t>
            </a:r>
            <a:endParaRPr/>
          </a:p>
        </p:txBody>
      </p:sp>
      <p:sp>
        <p:nvSpPr>
          <p:cNvPr id="130" name="Google Shape;13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m" type="blank">
  <p:cSld name="BLANK">
    <p:spTree>
      <p:nvGrpSpPr>
        <p:cNvPr id="15" name="Shape 15"/>
        <p:cNvGrpSpPr/>
        <p:nvPr/>
      </p:nvGrpSpPr>
      <p:grpSpPr>
        <a:xfrm>
          <a:off x="0" y="0"/>
          <a:ext cx="0" cy="0"/>
          <a:chOff x="0" y="0"/>
          <a:chExt cx="0" cy="0"/>
        </a:xfrm>
      </p:grpSpPr>
      <p:sp>
        <p:nvSpPr>
          <p:cNvPr id="16" name="Google Shape;16;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lodret tekst" type="vertTx">
  <p:cSld name="VERTICAL_TEXT">
    <p:spTree>
      <p:nvGrpSpPr>
        <p:cNvPr id="72" name="Shape 72"/>
        <p:cNvGrpSpPr/>
        <p:nvPr/>
      </p:nvGrpSpPr>
      <p:grpSpPr>
        <a:xfrm>
          <a:off x="0" y="0"/>
          <a:ext cx="0" cy="0"/>
          <a:chOff x="0" y="0"/>
          <a:chExt cx="0" cy="0"/>
        </a:xfrm>
      </p:grpSpPr>
      <p:sp>
        <p:nvSpPr>
          <p:cNvPr id="73" name="Google Shape;7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75" name="Google Shape;75;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dret titel og tekst" type="vertTitleAndTx">
  <p:cSld name="VERTICAL_TITLE_AND_VERTICAL_TEXT">
    <p:spTree>
      <p:nvGrpSpPr>
        <p:cNvPr id="78" name="Shape 78"/>
        <p:cNvGrpSpPr/>
        <p:nvPr/>
      </p:nvGrpSpPr>
      <p:grpSpPr>
        <a:xfrm>
          <a:off x="0" y="0"/>
          <a:ext cx="0" cy="0"/>
          <a:chOff x="0" y="0"/>
          <a:chExt cx="0" cy="0"/>
        </a:xfrm>
      </p:grpSpPr>
      <p:sp>
        <p:nvSpPr>
          <p:cNvPr id="79" name="Google Shape;79;p2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81" name="Google Shape;8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slide" type="title">
  <p:cSld name="TITLE">
    <p:spTree>
      <p:nvGrpSpPr>
        <p:cNvPr id="19" name="Shape 19"/>
        <p:cNvGrpSpPr/>
        <p:nvPr/>
      </p:nvGrpSpPr>
      <p:grpSpPr>
        <a:xfrm>
          <a:off x="0" y="0"/>
          <a:ext cx="0" cy="0"/>
          <a:chOff x="0" y="0"/>
          <a:chExt cx="0" cy="0"/>
        </a:xfrm>
      </p:grpSpPr>
      <p:sp>
        <p:nvSpPr>
          <p:cNvPr id="20" name="Google Shape;20;p1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22" name="Google Shape;22;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sobjekt" type="obj">
  <p:cSld name="OBJECT">
    <p:spTree>
      <p:nvGrpSpPr>
        <p:cNvPr id="25" name="Shape 25"/>
        <p:cNvGrpSpPr/>
        <p:nvPr/>
      </p:nvGrpSpPr>
      <p:grpSpPr>
        <a:xfrm>
          <a:off x="0" y="0"/>
          <a:ext cx="0" cy="0"/>
          <a:chOff x="0" y="0"/>
          <a:chExt cx="0" cy="0"/>
        </a:xfrm>
      </p:grpSpPr>
      <p:sp>
        <p:nvSpPr>
          <p:cNvPr id="26" name="Google Shape;2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8" name="Google Shape;2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fsnitsoverskrift" type="secHead">
  <p:cSld name="SECTION_HEADER">
    <p:spTree>
      <p:nvGrpSpPr>
        <p:cNvPr id="31" name="Shape 31"/>
        <p:cNvGrpSpPr/>
        <p:nvPr/>
      </p:nvGrpSpPr>
      <p:grpSpPr>
        <a:xfrm>
          <a:off x="0" y="0"/>
          <a:ext cx="0" cy="0"/>
          <a:chOff x="0" y="0"/>
          <a:chExt cx="0" cy="0"/>
        </a:xfrm>
      </p:grpSpPr>
      <p:sp>
        <p:nvSpPr>
          <p:cNvPr id="32" name="Google Shape;32;p1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34" name="Google Shape;34;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 indholdsobjekter" type="twoObj">
  <p:cSld name="TWO_OBJECTS">
    <p:spTree>
      <p:nvGrpSpPr>
        <p:cNvPr id="37" name="Shape 37"/>
        <p:cNvGrpSpPr/>
        <p:nvPr/>
      </p:nvGrpSpPr>
      <p:grpSpPr>
        <a:xfrm>
          <a:off x="0" y="0"/>
          <a:ext cx="0" cy="0"/>
          <a:chOff x="0" y="0"/>
          <a:chExt cx="0" cy="0"/>
        </a:xfrm>
      </p:grpSpPr>
      <p:sp>
        <p:nvSpPr>
          <p:cNvPr id="38" name="Google Shape;38;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1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0" name="Google Shape;40;p1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1" name="Google Shape;41;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mmenligning" type="twoTxTwoObj">
  <p:cSld name="TWO_OBJECTS_WITH_TEXT">
    <p:spTree>
      <p:nvGrpSpPr>
        <p:cNvPr id="44" name="Shape 44"/>
        <p:cNvGrpSpPr/>
        <p:nvPr/>
      </p:nvGrpSpPr>
      <p:grpSpPr>
        <a:xfrm>
          <a:off x="0" y="0"/>
          <a:ext cx="0" cy="0"/>
          <a:chOff x="0" y="0"/>
          <a:chExt cx="0" cy="0"/>
        </a:xfrm>
      </p:grpSpPr>
      <p:sp>
        <p:nvSpPr>
          <p:cNvPr id="45" name="Google Shape;45;p2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7" name="Google Shape;47;p2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48" name="Google Shape;48;p2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1" sz="2400"/>
            </a:lvl1pPr>
            <a:lvl2pPr indent="-228600" lvl="1" marL="914400" algn="l">
              <a:lnSpc>
                <a:spcPct val="90000"/>
              </a:lnSpc>
              <a:spcBef>
                <a:spcPts val="500"/>
              </a:spcBef>
              <a:spcAft>
                <a:spcPts val="0"/>
              </a:spcAft>
              <a:buClr>
                <a:schemeClr val="lt1"/>
              </a:buClr>
              <a:buSzPts val="2000"/>
              <a:buNone/>
              <a:defRPr b="1" sz="2000"/>
            </a:lvl2pPr>
            <a:lvl3pPr indent="-228600" lvl="2" marL="1371600" algn="l">
              <a:lnSpc>
                <a:spcPct val="90000"/>
              </a:lnSpc>
              <a:spcBef>
                <a:spcPts val="500"/>
              </a:spcBef>
              <a:spcAft>
                <a:spcPts val="0"/>
              </a:spcAft>
              <a:buClr>
                <a:schemeClr val="lt1"/>
              </a:buClr>
              <a:buSzPts val="1800"/>
              <a:buNone/>
              <a:defRPr b="1" sz="1800"/>
            </a:lvl3pPr>
            <a:lvl4pPr indent="-228600" lvl="3" marL="1828800" algn="l">
              <a:lnSpc>
                <a:spcPct val="90000"/>
              </a:lnSpc>
              <a:spcBef>
                <a:spcPts val="500"/>
              </a:spcBef>
              <a:spcAft>
                <a:spcPts val="0"/>
              </a:spcAft>
              <a:buClr>
                <a:schemeClr val="lt1"/>
              </a:buClr>
              <a:buSzPts val="1600"/>
              <a:buNone/>
              <a:defRPr b="1" sz="1600"/>
            </a:lvl4pPr>
            <a:lvl5pPr indent="-228600" lvl="4" marL="2286000" algn="l">
              <a:lnSpc>
                <a:spcPct val="90000"/>
              </a:lnSpc>
              <a:spcBef>
                <a:spcPts val="500"/>
              </a:spcBef>
              <a:spcAft>
                <a:spcPts val="0"/>
              </a:spcAft>
              <a:buClr>
                <a:schemeClr val="lt1"/>
              </a:buClr>
              <a:buSzPts val="1600"/>
              <a:buNone/>
              <a:defRPr b="1" sz="1600"/>
            </a:lvl5pPr>
            <a:lvl6pPr indent="-228600" lvl="5" marL="2743200" algn="l">
              <a:lnSpc>
                <a:spcPct val="90000"/>
              </a:lnSpc>
              <a:spcBef>
                <a:spcPts val="500"/>
              </a:spcBef>
              <a:spcAft>
                <a:spcPts val="0"/>
              </a:spcAft>
              <a:buClr>
                <a:schemeClr val="lt1"/>
              </a:buClr>
              <a:buSzPts val="1600"/>
              <a:buNone/>
              <a:defRPr b="1" sz="1600"/>
            </a:lvl6pPr>
            <a:lvl7pPr indent="-228600" lvl="6" marL="3200400" algn="l">
              <a:lnSpc>
                <a:spcPct val="90000"/>
              </a:lnSpc>
              <a:spcBef>
                <a:spcPts val="500"/>
              </a:spcBef>
              <a:spcAft>
                <a:spcPts val="0"/>
              </a:spcAft>
              <a:buClr>
                <a:schemeClr val="lt1"/>
              </a:buClr>
              <a:buSzPts val="1600"/>
              <a:buNone/>
              <a:defRPr b="1" sz="1600"/>
            </a:lvl7pPr>
            <a:lvl8pPr indent="-228600" lvl="7" marL="3657600" algn="l">
              <a:lnSpc>
                <a:spcPct val="90000"/>
              </a:lnSpc>
              <a:spcBef>
                <a:spcPts val="500"/>
              </a:spcBef>
              <a:spcAft>
                <a:spcPts val="0"/>
              </a:spcAft>
              <a:buClr>
                <a:schemeClr val="lt1"/>
              </a:buClr>
              <a:buSzPts val="1600"/>
              <a:buNone/>
              <a:defRPr b="1" sz="1600"/>
            </a:lvl8pPr>
            <a:lvl9pPr indent="-228600" lvl="8" marL="4114800" algn="l">
              <a:lnSpc>
                <a:spcPct val="90000"/>
              </a:lnSpc>
              <a:spcBef>
                <a:spcPts val="500"/>
              </a:spcBef>
              <a:spcAft>
                <a:spcPts val="0"/>
              </a:spcAft>
              <a:buClr>
                <a:schemeClr val="lt1"/>
              </a:buClr>
              <a:buSzPts val="1600"/>
              <a:buNone/>
              <a:defRPr b="1" sz="1600"/>
            </a:lvl9pPr>
          </a:lstStyle>
          <a:p/>
        </p:txBody>
      </p:sp>
      <p:sp>
        <p:nvSpPr>
          <p:cNvPr id="49" name="Google Shape;49;p2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50" name="Google Shape;5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Kun titel" type="titleOnly">
  <p:cSld name="TITLE_ONLY">
    <p:spTree>
      <p:nvGrpSpPr>
        <p:cNvPr id="53" name="Shape 53"/>
        <p:cNvGrpSpPr/>
        <p:nvPr/>
      </p:nvGrpSpPr>
      <p:grpSpPr>
        <a:xfrm>
          <a:off x="0" y="0"/>
          <a:ext cx="0" cy="0"/>
          <a:chOff x="0" y="0"/>
          <a:chExt cx="0" cy="0"/>
        </a:xfrm>
      </p:grpSpPr>
      <p:sp>
        <p:nvSpPr>
          <p:cNvPr id="54" name="Google Shape;54;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hold med billedtekst" type="objTx">
  <p:cSld name="OBJECT_WITH_CAPTION_TEXT">
    <p:spTree>
      <p:nvGrpSpPr>
        <p:cNvPr id="58" name="Shape 58"/>
        <p:cNvGrpSpPr/>
        <p:nvPr/>
      </p:nvGrpSpPr>
      <p:grpSpPr>
        <a:xfrm>
          <a:off x="0" y="0"/>
          <a:ext cx="0" cy="0"/>
          <a:chOff x="0" y="0"/>
          <a:chExt cx="0" cy="0"/>
        </a:xfrm>
      </p:grpSpPr>
      <p:sp>
        <p:nvSpPr>
          <p:cNvPr id="59" name="Google Shape;59;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lt1"/>
              </a:buClr>
              <a:buSzPts val="3200"/>
              <a:buChar char="•"/>
              <a:defRPr sz="3200"/>
            </a:lvl1pPr>
            <a:lvl2pPr indent="-406400" lvl="1" marL="914400" algn="l">
              <a:lnSpc>
                <a:spcPct val="90000"/>
              </a:lnSpc>
              <a:spcBef>
                <a:spcPts val="500"/>
              </a:spcBef>
              <a:spcAft>
                <a:spcPts val="0"/>
              </a:spcAft>
              <a:buClr>
                <a:schemeClr val="lt1"/>
              </a:buClr>
              <a:buSzPts val="2800"/>
              <a:buChar char="•"/>
              <a:defRPr sz="2800"/>
            </a:lvl2pPr>
            <a:lvl3pPr indent="-381000" lvl="2" marL="1371600" algn="l">
              <a:lnSpc>
                <a:spcPct val="90000"/>
              </a:lnSpc>
              <a:spcBef>
                <a:spcPts val="500"/>
              </a:spcBef>
              <a:spcAft>
                <a:spcPts val="0"/>
              </a:spcAft>
              <a:buClr>
                <a:schemeClr val="lt1"/>
              </a:buClr>
              <a:buSzPts val="2400"/>
              <a:buChar char="•"/>
              <a:defRPr sz="2400"/>
            </a:lvl3pPr>
            <a:lvl4pPr indent="-355600" lvl="3" marL="1828800" algn="l">
              <a:lnSpc>
                <a:spcPct val="90000"/>
              </a:lnSpc>
              <a:spcBef>
                <a:spcPts val="500"/>
              </a:spcBef>
              <a:spcAft>
                <a:spcPts val="0"/>
              </a:spcAft>
              <a:buClr>
                <a:schemeClr val="lt1"/>
              </a:buClr>
              <a:buSzPts val="2000"/>
              <a:buChar char="•"/>
              <a:defRPr sz="2000"/>
            </a:lvl4pPr>
            <a:lvl5pPr indent="-355600" lvl="4" marL="2286000" algn="l">
              <a:lnSpc>
                <a:spcPct val="90000"/>
              </a:lnSpc>
              <a:spcBef>
                <a:spcPts val="500"/>
              </a:spcBef>
              <a:spcAft>
                <a:spcPts val="0"/>
              </a:spcAft>
              <a:buClr>
                <a:schemeClr val="lt1"/>
              </a:buClr>
              <a:buSzPts val="2000"/>
              <a:buChar char="•"/>
              <a:defRPr sz="2000"/>
            </a:lvl5pPr>
            <a:lvl6pPr indent="-355600" lvl="5" marL="2743200" algn="l">
              <a:lnSpc>
                <a:spcPct val="90000"/>
              </a:lnSpc>
              <a:spcBef>
                <a:spcPts val="500"/>
              </a:spcBef>
              <a:spcAft>
                <a:spcPts val="0"/>
              </a:spcAft>
              <a:buClr>
                <a:schemeClr val="lt1"/>
              </a:buClr>
              <a:buSzPts val="2000"/>
              <a:buChar char="•"/>
              <a:defRPr sz="2000"/>
            </a:lvl6pPr>
            <a:lvl7pPr indent="-355600" lvl="6" marL="3200400" algn="l">
              <a:lnSpc>
                <a:spcPct val="90000"/>
              </a:lnSpc>
              <a:spcBef>
                <a:spcPts val="500"/>
              </a:spcBef>
              <a:spcAft>
                <a:spcPts val="0"/>
              </a:spcAft>
              <a:buClr>
                <a:schemeClr val="lt1"/>
              </a:buClr>
              <a:buSzPts val="2000"/>
              <a:buChar char="•"/>
              <a:defRPr sz="2000"/>
            </a:lvl7pPr>
            <a:lvl8pPr indent="-355600" lvl="7" marL="3657600" algn="l">
              <a:lnSpc>
                <a:spcPct val="90000"/>
              </a:lnSpc>
              <a:spcBef>
                <a:spcPts val="500"/>
              </a:spcBef>
              <a:spcAft>
                <a:spcPts val="0"/>
              </a:spcAft>
              <a:buClr>
                <a:schemeClr val="lt1"/>
              </a:buClr>
              <a:buSzPts val="2000"/>
              <a:buChar char="•"/>
              <a:defRPr sz="2000"/>
            </a:lvl8pPr>
            <a:lvl9pPr indent="-355600" lvl="8" marL="4114800" algn="l">
              <a:lnSpc>
                <a:spcPct val="90000"/>
              </a:lnSpc>
              <a:spcBef>
                <a:spcPts val="500"/>
              </a:spcBef>
              <a:spcAft>
                <a:spcPts val="0"/>
              </a:spcAft>
              <a:buClr>
                <a:schemeClr val="lt1"/>
              </a:buClr>
              <a:buSzPts val="2000"/>
              <a:buChar char="•"/>
              <a:defRPr sz="2000"/>
            </a:lvl9pPr>
          </a:lstStyle>
          <a:p/>
        </p:txBody>
      </p:sp>
      <p:sp>
        <p:nvSpPr>
          <p:cNvPr id="61" name="Google Shape;61;p2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2" name="Google Shape;6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llede med billedtekst" type="picTx">
  <p:cSld name="PICTURE_WITH_CAPTION_TEXT">
    <p:spTree>
      <p:nvGrpSpPr>
        <p:cNvPr id="65" name="Shape 65"/>
        <p:cNvGrpSpPr/>
        <p:nvPr/>
      </p:nvGrpSpPr>
      <p:grpSpPr>
        <a:xfrm>
          <a:off x="0" y="0"/>
          <a:ext cx="0" cy="0"/>
          <a:chOff x="0" y="0"/>
          <a:chExt cx="0" cy="0"/>
        </a:xfrm>
      </p:grpSpPr>
      <p:sp>
        <p:nvSpPr>
          <p:cNvPr id="66" name="Google Shape;66;p2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3"/>
          <p:cNvSpPr/>
          <p:nvPr>
            <p:ph idx="2" type="pic"/>
          </p:nvPr>
        </p:nvSpPr>
        <p:spPr>
          <a:xfrm>
            <a:off x="5183188" y="987425"/>
            <a:ext cx="6172200" cy="4873625"/>
          </a:xfrm>
          <a:prstGeom prst="rect">
            <a:avLst/>
          </a:prstGeom>
          <a:noFill/>
          <a:ln>
            <a:noFill/>
          </a:ln>
        </p:spPr>
      </p:sp>
      <p:sp>
        <p:nvSpPr>
          <p:cNvPr id="68" name="Google Shape;68;p2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lvl1pPr>
            <a:lvl2pPr indent="-228600" lvl="1" marL="914400" algn="l">
              <a:lnSpc>
                <a:spcPct val="90000"/>
              </a:lnSpc>
              <a:spcBef>
                <a:spcPts val="500"/>
              </a:spcBef>
              <a:spcAft>
                <a:spcPts val="0"/>
              </a:spcAft>
              <a:buClr>
                <a:schemeClr val="lt1"/>
              </a:buClr>
              <a:buSzPts val="1400"/>
              <a:buNone/>
              <a:defRPr sz="1400"/>
            </a:lvl2pPr>
            <a:lvl3pPr indent="-228600" lvl="2" marL="1371600" algn="l">
              <a:lnSpc>
                <a:spcPct val="90000"/>
              </a:lnSpc>
              <a:spcBef>
                <a:spcPts val="500"/>
              </a:spcBef>
              <a:spcAft>
                <a:spcPts val="0"/>
              </a:spcAft>
              <a:buClr>
                <a:schemeClr val="lt1"/>
              </a:buClr>
              <a:buSzPts val="1200"/>
              <a:buNone/>
              <a:defRPr sz="1200"/>
            </a:lvl3pPr>
            <a:lvl4pPr indent="-228600" lvl="3" marL="1828800" algn="l">
              <a:lnSpc>
                <a:spcPct val="90000"/>
              </a:lnSpc>
              <a:spcBef>
                <a:spcPts val="500"/>
              </a:spcBef>
              <a:spcAft>
                <a:spcPts val="0"/>
              </a:spcAft>
              <a:buClr>
                <a:schemeClr val="lt1"/>
              </a:buClr>
              <a:buSzPts val="1000"/>
              <a:buNone/>
              <a:defRPr sz="1000"/>
            </a:lvl4pPr>
            <a:lvl5pPr indent="-228600" lvl="4" marL="2286000" algn="l">
              <a:lnSpc>
                <a:spcPct val="90000"/>
              </a:lnSpc>
              <a:spcBef>
                <a:spcPts val="500"/>
              </a:spcBef>
              <a:spcAft>
                <a:spcPts val="0"/>
              </a:spcAft>
              <a:buClr>
                <a:schemeClr val="lt1"/>
              </a:buClr>
              <a:buSzPts val="1000"/>
              <a:buNone/>
              <a:defRPr sz="1000"/>
            </a:lvl5pPr>
            <a:lvl6pPr indent="-228600" lvl="5" marL="2743200" algn="l">
              <a:lnSpc>
                <a:spcPct val="90000"/>
              </a:lnSpc>
              <a:spcBef>
                <a:spcPts val="500"/>
              </a:spcBef>
              <a:spcAft>
                <a:spcPts val="0"/>
              </a:spcAft>
              <a:buClr>
                <a:schemeClr val="lt1"/>
              </a:buClr>
              <a:buSzPts val="1000"/>
              <a:buNone/>
              <a:defRPr sz="1000"/>
            </a:lvl6pPr>
            <a:lvl7pPr indent="-228600" lvl="6" marL="3200400" algn="l">
              <a:lnSpc>
                <a:spcPct val="90000"/>
              </a:lnSpc>
              <a:spcBef>
                <a:spcPts val="500"/>
              </a:spcBef>
              <a:spcAft>
                <a:spcPts val="0"/>
              </a:spcAft>
              <a:buClr>
                <a:schemeClr val="lt1"/>
              </a:buClr>
              <a:buSzPts val="1000"/>
              <a:buNone/>
              <a:defRPr sz="1000"/>
            </a:lvl7pPr>
            <a:lvl8pPr indent="-228600" lvl="7" marL="3657600" algn="l">
              <a:lnSpc>
                <a:spcPct val="90000"/>
              </a:lnSpc>
              <a:spcBef>
                <a:spcPts val="500"/>
              </a:spcBef>
              <a:spcAft>
                <a:spcPts val="0"/>
              </a:spcAft>
              <a:buClr>
                <a:schemeClr val="lt1"/>
              </a:buClr>
              <a:buSzPts val="1000"/>
              <a:buNone/>
              <a:defRPr sz="1000"/>
            </a:lvl8pPr>
            <a:lvl9pPr indent="-228600" lvl="8" marL="4114800" algn="l">
              <a:lnSpc>
                <a:spcPct val="90000"/>
              </a:lnSpc>
              <a:spcBef>
                <a:spcPts val="500"/>
              </a:spcBef>
              <a:spcAft>
                <a:spcPts val="0"/>
              </a:spcAft>
              <a:buClr>
                <a:schemeClr val="lt1"/>
              </a:buClr>
              <a:buSzPts val="1000"/>
              <a:buNone/>
              <a:defRPr sz="1000"/>
            </a:lvl9pPr>
          </a:lstStyle>
          <a:p/>
        </p:txBody>
      </p:sp>
      <p:sp>
        <p:nvSpPr>
          <p:cNvPr id="69" name="Google Shape;69;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da-D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da-DK"/>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b="0" l="0" r="0" t="0"/>
          <a:stretch/>
        </p:blipFill>
        <p:spPr>
          <a:xfrm>
            <a:off x="1236000" y="695251"/>
            <a:ext cx="9720000" cy="5467499"/>
          </a:xfrm>
          <a:prstGeom prst="rect">
            <a:avLst/>
          </a:prstGeom>
          <a:noFill/>
          <a:ln>
            <a:noFill/>
          </a:ln>
        </p:spPr>
      </p:pic>
      <p:sp>
        <p:nvSpPr>
          <p:cNvPr id="89" name="Google Shape;89;p1"/>
          <p:cNvSpPr txBox="1"/>
          <p:nvPr/>
        </p:nvSpPr>
        <p:spPr>
          <a:xfrm>
            <a:off x="763713" y="164387"/>
            <a:ext cx="10664575"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da-DK" sz="4000" u="none" cap="none" strike="noStrike">
                <a:solidFill>
                  <a:srgbClr val="A8D08C"/>
                </a:solidFill>
                <a:latin typeface="Calibri"/>
                <a:ea typeface="Calibri"/>
                <a:cs typeface="Calibri"/>
                <a:sym typeface="Calibri"/>
              </a:rPr>
              <a:t>Jesus </a:t>
            </a:r>
            <a:r>
              <a:rPr b="0" i="0" lang="da-DK" sz="4000" u="none" cap="none" strike="noStrike">
                <a:solidFill>
                  <a:srgbClr val="BFBFBF"/>
                </a:solidFill>
                <a:latin typeface="Calibri"/>
                <a:ea typeface="Calibri"/>
                <a:cs typeface="Calibri"/>
                <a:sym typeface="Calibri"/>
              </a:rPr>
              <a:t>– </a:t>
            </a:r>
            <a:r>
              <a:rPr b="0" i="1" lang="da-DK" sz="4000" u="none" cap="none" strike="noStrike">
                <a:solidFill>
                  <a:srgbClr val="BFBFBF"/>
                </a:solidFill>
                <a:latin typeface="Calibri"/>
                <a:ea typeface="Calibri"/>
                <a:cs typeface="Calibri"/>
                <a:sym typeface="Calibri"/>
              </a:rPr>
              <a:t>Den perfekte konge</a:t>
            </a:r>
            <a:endParaRPr/>
          </a:p>
        </p:txBody>
      </p:sp>
      <p:sp>
        <p:nvSpPr>
          <p:cNvPr id="90" name="Google Shape;90;p1"/>
          <p:cNvSpPr txBox="1"/>
          <p:nvPr/>
        </p:nvSpPr>
        <p:spPr>
          <a:xfrm>
            <a:off x="2541142" y="5951840"/>
            <a:ext cx="7109716" cy="58477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1" lang="da-DK" sz="3200" u="none" cap="none" strike="noStrike">
                <a:solidFill>
                  <a:srgbClr val="BFBFBF"/>
                </a:solidFill>
                <a:latin typeface="Calibri"/>
                <a:ea typeface="Calibri"/>
                <a:cs typeface="Calibri"/>
                <a:sym typeface="Calibri"/>
              </a:rPr>
              <a:t>Matt. 21,1-11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Free Target Holes photo and picture" id="143" name="Google Shape;143;p10"/>
          <p:cNvPicPr preferRelativeResize="0"/>
          <p:nvPr/>
        </p:nvPicPr>
        <p:blipFill rotWithShape="1">
          <a:blip r:embed="rId3">
            <a:alphaModFix/>
          </a:blip>
          <a:srcRect b="0" l="0" r="0" t="0"/>
          <a:stretch/>
        </p:blipFill>
        <p:spPr>
          <a:xfrm>
            <a:off x="1066801" y="97806"/>
            <a:ext cx="10056812" cy="666238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Free Cat Mouse photo and picture" id="149" name="Google Shape;149;p11"/>
          <p:cNvPicPr preferRelativeResize="0"/>
          <p:nvPr/>
        </p:nvPicPr>
        <p:blipFill rotWithShape="1">
          <a:blip r:embed="rId3">
            <a:alphaModFix/>
          </a:blip>
          <a:srcRect b="0" l="0" r="0" t="0"/>
          <a:stretch/>
        </p:blipFill>
        <p:spPr>
          <a:xfrm>
            <a:off x="1066801" y="78280"/>
            <a:ext cx="10056812" cy="67014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descr="Free Crown Gift photo and picture" id="155" name="Google Shape;155;p12"/>
          <p:cNvPicPr preferRelativeResize="0"/>
          <p:nvPr/>
        </p:nvPicPr>
        <p:blipFill rotWithShape="1">
          <a:blip r:embed="rId3">
            <a:alphaModFix/>
          </a:blip>
          <a:srcRect b="0" l="0" r="0" t="0"/>
          <a:stretch/>
        </p:blipFill>
        <p:spPr>
          <a:xfrm>
            <a:off x="1099458" y="100042"/>
            <a:ext cx="9991498" cy="665791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13"/>
          <p:cNvSpPr txBox="1"/>
          <p:nvPr/>
        </p:nvSpPr>
        <p:spPr>
          <a:xfrm>
            <a:off x="283133" y="745233"/>
            <a:ext cx="9836000" cy="59772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0"/>
              </a:spcBef>
              <a:spcAft>
                <a:spcPts val="0"/>
              </a:spcAft>
              <a:buNone/>
            </a:pPr>
            <a:r>
              <a:rPr b="1" i="0" lang="da-DK" sz="4000" u="none" cap="none" strike="noStrike">
                <a:solidFill>
                  <a:schemeClr val="lt1"/>
                </a:solidFill>
                <a:latin typeface="Calibri"/>
                <a:ea typeface="Calibri"/>
                <a:cs typeface="Calibri"/>
                <a:sym typeface="Calibri"/>
              </a:rPr>
              <a:t>Spørgsmål:</a:t>
            </a:r>
            <a:endParaRPr b="1" i="0" sz="4000" u="none" cap="none" strike="noStrike">
              <a:solidFill>
                <a:schemeClr val="lt1"/>
              </a:solidFill>
              <a:latin typeface="Calibri"/>
              <a:ea typeface="Calibri"/>
              <a:cs typeface="Calibri"/>
              <a:sym typeface="Calibri"/>
            </a:endParaRPr>
          </a:p>
          <a:p>
            <a:pPr indent="0" lvl="0" marL="0" marR="0" rtl="0" algn="l">
              <a:lnSpc>
                <a:spcPct val="150000"/>
              </a:lnSpc>
              <a:spcBef>
                <a:spcPts val="0"/>
              </a:spcBef>
              <a:spcAft>
                <a:spcPts val="0"/>
              </a:spcAft>
              <a:buNone/>
            </a:pPr>
            <a:r>
              <a:t/>
            </a:r>
            <a:endParaRPr b="0" i="0" sz="2267" u="sng" cap="none" strike="noStrike">
              <a:solidFill>
                <a:schemeClr val="lt1"/>
              </a:solidFill>
              <a:latin typeface="Calibri"/>
              <a:ea typeface="Calibri"/>
              <a:cs typeface="Calibri"/>
              <a:sym typeface="Calibri"/>
            </a:endParaRPr>
          </a:p>
          <a:p>
            <a:pPr indent="0" lvl="0" marL="76197" marR="0" rtl="0" algn="l">
              <a:spcBef>
                <a:spcPts val="0"/>
              </a:spcBef>
              <a:spcAft>
                <a:spcPts val="0"/>
              </a:spcAft>
              <a:buNone/>
            </a:pPr>
            <a:r>
              <a:rPr lang="da-DK" sz="3600">
                <a:solidFill>
                  <a:schemeClr val="lt1"/>
                </a:solidFill>
                <a:latin typeface="Calibri"/>
                <a:ea typeface="Calibri"/>
                <a:cs typeface="Calibri"/>
                <a:sym typeface="Calibri"/>
              </a:rPr>
              <a:t>Kan du komme i tanke om mennesker som Jesus</a:t>
            </a:r>
            <a:endParaRPr sz="3600">
              <a:solidFill>
                <a:schemeClr val="lt1"/>
              </a:solidFill>
              <a:latin typeface="Calibri"/>
              <a:ea typeface="Calibri"/>
              <a:cs typeface="Calibri"/>
              <a:sym typeface="Calibri"/>
            </a:endParaRPr>
          </a:p>
          <a:p>
            <a:pPr indent="0" lvl="0" marL="76198" marR="0" rtl="0" algn="l">
              <a:spcBef>
                <a:spcPts val="0"/>
              </a:spcBef>
              <a:spcAft>
                <a:spcPts val="0"/>
              </a:spcAft>
              <a:buNone/>
            </a:pPr>
            <a:r>
              <a:rPr lang="da-DK" sz="3600">
                <a:solidFill>
                  <a:schemeClr val="lt1"/>
                </a:solidFill>
                <a:latin typeface="Calibri"/>
                <a:ea typeface="Calibri"/>
                <a:cs typeface="Calibri"/>
                <a:sym typeface="Calibri"/>
              </a:rPr>
              <a:t>mødte i Biblen</a:t>
            </a:r>
            <a:r>
              <a:rPr b="0" i="0" lang="da-DK" sz="3600" u="none" cap="none" strike="noStrike">
                <a:solidFill>
                  <a:schemeClr val="lt1"/>
                </a:solidFill>
                <a:latin typeface="Calibri"/>
                <a:ea typeface="Calibri"/>
                <a:cs typeface="Calibri"/>
                <a:sym typeface="Calibri"/>
              </a:rPr>
              <a:t>?</a:t>
            </a:r>
            <a:endParaRPr/>
          </a:p>
          <a:p>
            <a:pPr indent="0" lvl="0" marL="76198" marR="0" rtl="0" algn="l">
              <a:spcBef>
                <a:spcPts val="0"/>
              </a:spcBef>
              <a:spcAft>
                <a:spcPts val="0"/>
              </a:spcAft>
              <a:buNone/>
            </a:pPr>
            <a:r>
              <a:t/>
            </a:r>
            <a:endParaRPr b="0" i="0" sz="3600" u="none" cap="none" strike="noStrike">
              <a:solidFill>
                <a:schemeClr val="lt1"/>
              </a:solidFill>
              <a:latin typeface="Calibri"/>
              <a:ea typeface="Calibri"/>
              <a:cs typeface="Calibri"/>
              <a:sym typeface="Calibri"/>
            </a:endParaRPr>
          </a:p>
          <a:p>
            <a:pPr indent="0" lvl="0" marL="76198" marR="0" rtl="0" algn="l">
              <a:spcBef>
                <a:spcPts val="0"/>
              </a:spcBef>
              <a:spcAft>
                <a:spcPts val="0"/>
              </a:spcAft>
              <a:buNone/>
            </a:pPr>
            <a:r>
              <a:rPr b="0" i="0" lang="da-DK" sz="3600" u="none" cap="none" strike="noStrike">
                <a:solidFill>
                  <a:schemeClr val="lt1"/>
                </a:solidFill>
                <a:latin typeface="Calibri"/>
                <a:ea typeface="Calibri"/>
                <a:cs typeface="Calibri"/>
                <a:sym typeface="Calibri"/>
              </a:rPr>
              <a:t>Hvor</a:t>
            </a:r>
            <a:r>
              <a:rPr lang="da-DK" sz="3600">
                <a:solidFill>
                  <a:schemeClr val="lt1"/>
                </a:solidFill>
                <a:latin typeface="Calibri"/>
                <a:ea typeface="Calibri"/>
                <a:cs typeface="Calibri"/>
                <a:sym typeface="Calibri"/>
              </a:rPr>
              <a:t>for mon Gud har bestemt at der skal være evigt liv</a:t>
            </a:r>
            <a:r>
              <a:rPr b="0" i="0" lang="da-DK" sz="3600" u="none" cap="none" strike="noStrike">
                <a:solidFill>
                  <a:schemeClr val="lt1"/>
                </a:solidFill>
                <a:latin typeface="Calibri"/>
                <a:ea typeface="Calibri"/>
                <a:cs typeface="Calibri"/>
                <a:sym typeface="Calibri"/>
              </a:rPr>
              <a:t>?</a:t>
            </a:r>
            <a:endParaRPr/>
          </a:p>
          <a:p>
            <a:pPr indent="0" lvl="0" marL="76198" marR="0" rtl="0" algn="l">
              <a:spcBef>
                <a:spcPts val="0"/>
              </a:spcBef>
              <a:spcAft>
                <a:spcPts val="0"/>
              </a:spcAft>
              <a:buNone/>
            </a:pPr>
            <a:r>
              <a:t/>
            </a:r>
            <a:endParaRPr b="0" i="0" sz="3600" u="none" cap="none" strike="noStrike">
              <a:solidFill>
                <a:schemeClr val="lt1"/>
              </a:solidFill>
              <a:latin typeface="Calibri"/>
              <a:ea typeface="Calibri"/>
              <a:cs typeface="Calibri"/>
              <a:sym typeface="Calibri"/>
            </a:endParaRPr>
          </a:p>
          <a:p>
            <a:pPr indent="0" lvl="0" marL="76198" marR="0" rtl="0" algn="l">
              <a:spcBef>
                <a:spcPts val="0"/>
              </a:spcBef>
              <a:spcAft>
                <a:spcPts val="0"/>
              </a:spcAft>
              <a:buNone/>
            </a:pPr>
            <a:r>
              <a:rPr b="0" i="0" lang="da-DK" sz="3600" u="none" cap="none" strike="noStrike">
                <a:solidFill>
                  <a:schemeClr val="lt1"/>
                </a:solidFill>
                <a:latin typeface="Calibri"/>
                <a:ea typeface="Calibri"/>
                <a:cs typeface="Calibri"/>
                <a:sym typeface="Calibri"/>
              </a:rPr>
              <a:t>Hvad tænker du </a:t>
            </a:r>
            <a:r>
              <a:rPr lang="da-DK" sz="3600">
                <a:solidFill>
                  <a:schemeClr val="lt1"/>
                </a:solidFill>
                <a:latin typeface="Calibri"/>
                <a:ea typeface="Calibri"/>
                <a:cs typeface="Calibri"/>
                <a:sym typeface="Calibri"/>
              </a:rPr>
              <a:t>om himlen</a:t>
            </a:r>
            <a:r>
              <a:rPr b="0" i="0" lang="da-DK" sz="3600" u="none" cap="none" strike="noStrike">
                <a:solidFill>
                  <a:schemeClr val="lt1"/>
                </a:solidFill>
                <a:latin typeface="Calibri"/>
                <a:ea typeface="Calibri"/>
                <a:cs typeface="Calibri"/>
                <a:sym typeface="Calibri"/>
              </a:rPr>
              <a:t>?</a:t>
            </a:r>
            <a:endParaRPr b="0" i="0" sz="3600" u="none" cap="none" strike="noStrike">
              <a:solidFill>
                <a:schemeClr val="lt1"/>
              </a:solidFill>
              <a:latin typeface="Calibri"/>
              <a:ea typeface="Calibri"/>
              <a:cs typeface="Calibri"/>
              <a:sym typeface="Calibri"/>
            </a:endParaRPr>
          </a:p>
        </p:txBody>
      </p:sp>
      <p:pic>
        <p:nvPicPr>
          <p:cNvPr id="161" name="Google Shape;161;p13"/>
          <p:cNvPicPr preferRelativeResize="0"/>
          <p:nvPr/>
        </p:nvPicPr>
        <p:blipFill rotWithShape="1">
          <a:blip r:embed="rId3">
            <a:alphaModFix/>
          </a:blip>
          <a:srcRect b="0" l="0" r="0" t="0"/>
          <a:stretch/>
        </p:blipFill>
        <p:spPr>
          <a:xfrm rot="3">
            <a:off x="9538683" y="216399"/>
            <a:ext cx="2453072" cy="446547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02_FB_LS_Palm_Sunday_1920" id="96" name="Google Shape;96;p2"/>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03_FB_LS_Palm_Sunday_1920" id="102" name="Google Shape;102;p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descr="04_FB_LS_Palm_Sunday_1920" id="108" name="Google Shape;108;p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descr="05_FB_LS_Palm_Sunday_1920" id="114" name="Google Shape;114;p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descr="06_FB_LS_Palm_Sunday_1920" id="120" name="Google Shape;120;p6"/>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descr="07_FB_LS_Palm_Sunday_1920" id="126" name="Google Shape;126;p7"/>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08_FB_LS_Palm_Sunday_1920" id="132" name="Google Shape;132;p8"/>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descr="09_FB_LS_Palm_Sunday_1920" id="137" name="Google Shape;137;p9"/>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2025-04-03T11:57:57Z</dcterms:created>
  <dc:creator>usr</dc:creator>
</cp:coreProperties>
</file>