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g+Pu7rjKDJozAxEs/JX22dYANG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a-DK"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da-DK">
                <a:solidFill>
                  <a:schemeClr val="dk1"/>
                </a:solidFill>
              </a:rPr>
              <a:t>Lad dig inspirere af billederne, og fortæl med dine egne ord.</a:t>
            </a:r>
            <a:endParaRPr/>
          </a:p>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Pointe 1: Jesus er hele verdens konge</a:t>
            </a:r>
            <a:endParaRPr/>
          </a:p>
          <a:p>
            <a:pPr indent="0" lvl="0" marL="0" rtl="0" algn="l">
              <a:spcBef>
                <a:spcPts val="0"/>
              </a:spcBef>
              <a:spcAft>
                <a:spcPts val="0"/>
              </a:spcAft>
              <a:buNone/>
            </a:pPr>
            <a:r>
              <a:rPr lang="da-DK"/>
              <a:t>Jesus er ikke bare konge over et lille folk, ligesom Herodes.</a:t>
            </a:r>
            <a:endParaRPr/>
          </a:p>
          <a:p>
            <a:pPr indent="0" lvl="0" marL="0" rtl="0" algn="l">
              <a:spcBef>
                <a:spcPts val="0"/>
              </a:spcBef>
              <a:spcAft>
                <a:spcPts val="0"/>
              </a:spcAft>
              <a:buNone/>
            </a:pPr>
            <a:r>
              <a:rPr lang="da-DK"/>
              <a:t>Jesus er konge over ALT – Himlen og jorden, og alt det som er der: Fugle, fisk, dyr, træer, planter, blomster og mennesker.</a:t>
            </a:r>
            <a:endParaRPr/>
          </a:p>
          <a:p>
            <a:pPr indent="0" lvl="0" marL="0" rtl="0" algn="l">
              <a:spcBef>
                <a:spcPts val="0"/>
              </a:spcBef>
              <a:spcAft>
                <a:spcPts val="0"/>
              </a:spcAft>
              <a:buNone/>
            </a:pPr>
            <a:r>
              <a:rPr lang="da-DK"/>
              <a:t>Jesus har magt, og bestemmer over det hele.</a:t>
            </a:r>
            <a:endParaRPr/>
          </a:p>
        </p:txBody>
      </p:sp>
      <p:sp>
        <p:nvSpPr>
          <p:cNvPr id="142" name="Google Shape;14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Pointe 2: Guds vilje sker, også selvom mennesker modarbejder den</a:t>
            </a:r>
            <a:endParaRPr/>
          </a:p>
          <a:p>
            <a:pPr indent="0" lvl="0" marL="0" rtl="0" algn="l">
              <a:spcBef>
                <a:spcPts val="0"/>
              </a:spcBef>
              <a:spcAft>
                <a:spcPts val="0"/>
              </a:spcAft>
              <a:buNone/>
            </a:pPr>
            <a:r>
              <a:rPr lang="da-DK"/>
              <a:t>Hvis man har prøvet at ødelægge nogle småkager, ved at brænde dem på, kan man godt blive bange for at prøve igen en anden gang. Fordi man er bange for, at det går galt igen.</a:t>
            </a:r>
            <a:endParaRPr/>
          </a:p>
          <a:p>
            <a:pPr indent="0" lvl="0" marL="0" rtl="0" algn="l">
              <a:spcBef>
                <a:spcPts val="0"/>
              </a:spcBef>
              <a:spcAft>
                <a:spcPts val="0"/>
              </a:spcAft>
              <a:buNone/>
            </a:pPr>
            <a:r>
              <a:rPr lang="da-DK"/>
              <a:t>Når vi arbejder med på Guds plan, så skal vi ikke være bange for at gøre noget forkert – Gud skal nok hjælpe os, og sørge for at hans plan lykkedes.</a:t>
            </a:r>
            <a:endParaRPr/>
          </a:p>
        </p:txBody>
      </p:sp>
      <p:sp>
        <p:nvSpPr>
          <p:cNvPr id="149" name="Google Shape;14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Pointe 3: Gud taler til os på forskellige måder</a:t>
            </a:r>
            <a:endParaRPr/>
          </a:p>
          <a:p>
            <a:pPr indent="0" lvl="0" marL="0" rtl="0" algn="l">
              <a:spcBef>
                <a:spcPts val="0"/>
              </a:spcBef>
              <a:spcAft>
                <a:spcPts val="0"/>
              </a:spcAft>
              <a:buNone/>
            </a:pPr>
            <a:r>
              <a:rPr lang="da-DK"/>
              <a:t>Gud vil rigtig gerne have vores opmærksomhed, så han kan fortælle os sit budskab.</a:t>
            </a:r>
            <a:endParaRPr/>
          </a:p>
          <a:p>
            <a:pPr indent="0" lvl="0" marL="0" rtl="0" algn="l">
              <a:spcBef>
                <a:spcPts val="0"/>
              </a:spcBef>
              <a:spcAft>
                <a:spcPts val="0"/>
              </a:spcAft>
              <a:buNone/>
            </a:pPr>
            <a:r>
              <a:rPr lang="da-DK"/>
              <a:t>Gud bruger mange forskellige metoder til, at få vores opmærksomhed – Den vigtigste metode er Bibelen, hvor vi kan lære om ham.</a:t>
            </a:r>
            <a:endParaRPr/>
          </a:p>
          <a:p>
            <a:pPr indent="0" lvl="0" marL="0" rtl="0" algn="l">
              <a:spcBef>
                <a:spcPts val="0"/>
              </a:spcBef>
              <a:spcAft>
                <a:spcPts val="0"/>
              </a:spcAft>
              <a:buNone/>
            </a:pPr>
            <a:r>
              <a:rPr lang="da-DK"/>
              <a:t>Men, han kan også bruge drømme, kunst, musik eller en mand med en megafon!</a:t>
            </a:r>
            <a:endParaRPr/>
          </a:p>
        </p:txBody>
      </p:sp>
      <p:sp>
        <p:nvSpPr>
          <p:cNvPr id="155" name="Google Shape;15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da-DK"/>
              <a:t>Tal sammen om spørgsmålene. I kan gøre det i plenum eller dele jer ind i små grupper, så flere får taletid.</a:t>
            </a:r>
            <a:endParaRPr/>
          </a:p>
          <a:p>
            <a:pPr indent="0" lvl="0" marL="0" rtl="0" algn="l">
              <a:spcBef>
                <a:spcPts val="0"/>
              </a:spcBef>
              <a:spcAft>
                <a:spcPts val="0"/>
              </a:spcAft>
              <a:buClr>
                <a:schemeClr val="dk1"/>
              </a:buClr>
              <a:buSzPts val="1200"/>
              <a:buFont typeface="Calibri"/>
              <a:buNone/>
            </a:pPr>
            <a:r>
              <a:rPr lang="da-DK"/>
              <a:t>Spørgsmålene kan hjælpe jer med at reflektere over, hvad i lige har hørt.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Da Jesus var blevet født, rejse nogle vise mænd afsted for at tilbede ham. Stjernerne havde fortalt dem, at der ville være en kongesøn født, og derfor drog de op til kong Herodes slot. For de troede at det var her, de ville finde barnet.</a:t>
            </a:r>
            <a:endParaRPr/>
          </a:p>
        </p:txBody>
      </p:sp>
      <p:sp>
        <p:nvSpPr>
          <p:cNvPr id="95" name="Google Shape;9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Kong Herodes blev bekymret, da han hørte, at der var født en ny kongesøn. Derfor kaldte han sine præster og skriftkloge sammen og spurgte dem, hvor denne kongesøn skulle være født. ”I Betlehem!” svarede de.</a:t>
            </a:r>
            <a:endParaRPr/>
          </a:p>
        </p:txBody>
      </p:sp>
      <p:sp>
        <p:nvSpPr>
          <p:cNvPr id="101" name="Google Shape;10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Kongen forhørte de vise mænd om, hvor og hvornår de havde set stjernen, som ledte dem, og fortalte så de vise mænd, hvor de kunne finde barnet. Herodes bad dem også om at komme tilbage til kongeslottet, når de havde fundet ham. For så ville han også selv rejse ud for at tilbede barnet.</a:t>
            </a:r>
            <a:endParaRPr/>
          </a:p>
        </p:txBody>
      </p:sp>
      <p:sp>
        <p:nvSpPr>
          <p:cNvPr id="107" name="Google Shape;10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Efter de vise mænd havde fundet og tilbedt Jesus, fik de i en drøm at vide, at de ikke skulle rejse tilbage til kong Herodes. Derfor rejste de vise mænd en anden vej hjem.</a:t>
            </a:r>
            <a:endParaRPr/>
          </a:p>
        </p:txBody>
      </p:sp>
      <p:sp>
        <p:nvSpPr>
          <p:cNvPr id="113" name="Google Shape;11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Kong Herodes ventede og ventede på, at de vise mænd skulle komme tilbage. Men da det gik op for ham, at de ikke ville komme blev han rasende! For han ville have slået den lille dreng ihjel!</a:t>
            </a:r>
            <a:endParaRPr/>
          </a:p>
        </p:txBody>
      </p:sp>
      <p:sp>
        <p:nvSpPr>
          <p:cNvPr id="119" name="Google Shape;11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Derfor udsendte kong Herodes en befaling til sine soldater om, at de skulle slå alle drenge på 2 år og under ihjel i hele Betlehem og omegn. For det passede med hvor gammel Jesus ville være, ifølge de oplysninger han havde fået ud af vismændene.</a:t>
            </a:r>
            <a:endParaRPr/>
          </a:p>
        </p:txBody>
      </p:sp>
      <p:sp>
        <p:nvSpPr>
          <p:cNvPr id="125" name="Google Shape;12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a-DK"/>
              <a:t>Men Josef fik besøg af en engel i en drøm, som fortalte ham, at den lille familie skulle flygte til Egypten. Så Josef og Maria flygtede til Egypten med det lille Jesus barn, og boede der, indtil kong Herodes var død.</a:t>
            </a:r>
            <a:endParaRPr/>
          </a:p>
        </p:txBody>
      </p:sp>
      <p:sp>
        <p:nvSpPr>
          <p:cNvPr id="131" name="Google Shape;13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m" type="blank">
  <p:cSld name="BLANK">
    <p:spTree>
      <p:nvGrpSpPr>
        <p:cNvPr id="15" name="Shape 15"/>
        <p:cNvGrpSpPr/>
        <p:nvPr/>
      </p:nvGrpSpPr>
      <p:grpSpPr>
        <a:xfrm>
          <a:off x="0" y="0"/>
          <a:ext cx="0" cy="0"/>
          <a:chOff x="0" y="0"/>
          <a:chExt cx="0" cy="0"/>
        </a:xfrm>
      </p:grpSpPr>
      <p:sp>
        <p:nvSpPr>
          <p:cNvPr id="16" name="Google Shape;1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g lodret tekst" type="vertTx">
  <p:cSld name="VERTICAL_TEXT">
    <p:spTree>
      <p:nvGrpSpPr>
        <p:cNvPr id="72" name="Shape 72"/>
        <p:cNvGrpSpPr/>
        <p:nvPr/>
      </p:nvGrpSpPr>
      <p:grpSpPr>
        <a:xfrm>
          <a:off x="0" y="0"/>
          <a:ext cx="0" cy="0"/>
          <a:chOff x="0" y="0"/>
          <a:chExt cx="0" cy="0"/>
        </a:xfrm>
      </p:grpSpPr>
      <p:sp>
        <p:nvSpPr>
          <p:cNvPr id="73" name="Google Shape;7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5" name="Google Shape;7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dret titel og tekst" type="vertTitleAndTx">
  <p:cSld name="VERTICAL_TITLE_AND_VERTICAL_TEXT">
    <p:spTree>
      <p:nvGrpSpPr>
        <p:cNvPr id="78" name="Shape 78"/>
        <p:cNvGrpSpPr/>
        <p:nvPr/>
      </p:nvGrpSpPr>
      <p:grpSpPr>
        <a:xfrm>
          <a:off x="0" y="0"/>
          <a:ext cx="0" cy="0"/>
          <a:chOff x="0" y="0"/>
          <a:chExt cx="0" cy="0"/>
        </a:xfrm>
      </p:grpSpPr>
      <p:sp>
        <p:nvSpPr>
          <p:cNvPr id="79" name="Google Shape;79;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1" name="Google Shape;8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slide" type="title">
  <p:cSld name="TITLE">
    <p:spTree>
      <p:nvGrpSpPr>
        <p:cNvPr id="19" name="Shape 19"/>
        <p:cNvGrpSpPr/>
        <p:nvPr/>
      </p:nvGrpSpPr>
      <p:grpSpPr>
        <a:xfrm>
          <a:off x="0" y="0"/>
          <a:ext cx="0" cy="0"/>
          <a:chOff x="0" y="0"/>
          <a:chExt cx="0" cy="0"/>
        </a:xfrm>
      </p:grpSpPr>
      <p:sp>
        <p:nvSpPr>
          <p:cNvPr id="20" name="Google Shape;20;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22" name="Google Shape;2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g indholdsobjekt" type="obj">
  <p:cSld name="OBJECT">
    <p:spTree>
      <p:nvGrpSpPr>
        <p:cNvPr id="25" name="Shape 25"/>
        <p:cNvGrpSpPr/>
        <p:nvPr/>
      </p:nvGrpSpPr>
      <p:grpSpPr>
        <a:xfrm>
          <a:off x="0" y="0"/>
          <a:ext cx="0" cy="0"/>
          <a:chOff x="0" y="0"/>
          <a:chExt cx="0" cy="0"/>
        </a:xfrm>
      </p:grpSpPr>
      <p:sp>
        <p:nvSpPr>
          <p:cNvPr id="26" name="Google Shape;2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8" name="Google Shape;2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fsnitsoverskrift" type="secHead">
  <p:cSld name="SECTION_HEADER">
    <p:spTree>
      <p:nvGrpSpPr>
        <p:cNvPr id="31" name="Shape 31"/>
        <p:cNvGrpSpPr/>
        <p:nvPr/>
      </p:nvGrpSpPr>
      <p:grpSpPr>
        <a:xfrm>
          <a:off x="0" y="0"/>
          <a:ext cx="0" cy="0"/>
          <a:chOff x="0" y="0"/>
          <a:chExt cx="0" cy="0"/>
        </a:xfrm>
      </p:grpSpPr>
      <p:sp>
        <p:nvSpPr>
          <p:cNvPr id="32" name="Google Shape;32;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34" name="Google Shape;3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 indholdsobjekter" type="twoObj">
  <p:cSld name="TWO_OBJECTS">
    <p:spTree>
      <p:nvGrpSpPr>
        <p:cNvPr id="37" name="Shape 37"/>
        <p:cNvGrpSpPr/>
        <p:nvPr/>
      </p:nvGrpSpPr>
      <p:grpSpPr>
        <a:xfrm>
          <a:off x="0" y="0"/>
          <a:ext cx="0" cy="0"/>
          <a:chOff x="0" y="0"/>
          <a:chExt cx="0" cy="0"/>
        </a:xfrm>
      </p:grpSpPr>
      <p:sp>
        <p:nvSpPr>
          <p:cNvPr id="38" name="Google Shape;3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0" name="Google Shape;40;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1" name="Google Shape;4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menligning" type="twoTxTwoObj">
  <p:cSld name="TWO_OBJECTS_WITH_TEXT">
    <p:spTree>
      <p:nvGrpSpPr>
        <p:cNvPr id="44" name="Shape 44"/>
        <p:cNvGrpSpPr/>
        <p:nvPr/>
      </p:nvGrpSpPr>
      <p:grpSpPr>
        <a:xfrm>
          <a:off x="0" y="0"/>
          <a:ext cx="0" cy="0"/>
          <a:chOff x="0" y="0"/>
          <a:chExt cx="0" cy="0"/>
        </a:xfrm>
      </p:grpSpPr>
      <p:sp>
        <p:nvSpPr>
          <p:cNvPr id="45" name="Google Shape;45;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7" name="Google Shape;47;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8" name="Google Shape;48;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9" name="Google Shape;49;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0" name="Google Shape;5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n titel" type="titleOnly">
  <p:cSld name="TITLE_ONLY">
    <p:spTree>
      <p:nvGrpSpPr>
        <p:cNvPr id="53" name="Shape 53"/>
        <p:cNvGrpSpPr/>
        <p:nvPr/>
      </p:nvGrpSpPr>
      <p:grpSpPr>
        <a:xfrm>
          <a:off x="0" y="0"/>
          <a:ext cx="0" cy="0"/>
          <a:chOff x="0" y="0"/>
          <a:chExt cx="0" cy="0"/>
        </a:xfrm>
      </p:grpSpPr>
      <p:sp>
        <p:nvSpPr>
          <p:cNvPr id="54" name="Google Shape;5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hold med billedtekst"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sz="3200"/>
            </a:lvl1pPr>
            <a:lvl2pPr indent="-406400" lvl="1" marL="914400" algn="l">
              <a:lnSpc>
                <a:spcPct val="90000"/>
              </a:lnSpc>
              <a:spcBef>
                <a:spcPts val="500"/>
              </a:spcBef>
              <a:spcAft>
                <a:spcPts val="0"/>
              </a:spcAft>
              <a:buClr>
                <a:schemeClr val="lt1"/>
              </a:buClr>
              <a:buSzPts val="2800"/>
              <a:buChar char="•"/>
              <a:defRPr sz="2800"/>
            </a:lvl2pPr>
            <a:lvl3pPr indent="-381000" lvl="2" marL="1371600" algn="l">
              <a:lnSpc>
                <a:spcPct val="90000"/>
              </a:lnSpc>
              <a:spcBef>
                <a:spcPts val="500"/>
              </a:spcBef>
              <a:spcAft>
                <a:spcPts val="0"/>
              </a:spcAft>
              <a:buClr>
                <a:schemeClr val="lt1"/>
              </a:buClr>
              <a:buSzPts val="2400"/>
              <a:buChar char="•"/>
              <a:defRPr sz="2400"/>
            </a:lvl3pPr>
            <a:lvl4pPr indent="-355600" lvl="3" marL="1828800" algn="l">
              <a:lnSpc>
                <a:spcPct val="90000"/>
              </a:lnSpc>
              <a:spcBef>
                <a:spcPts val="500"/>
              </a:spcBef>
              <a:spcAft>
                <a:spcPts val="0"/>
              </a:spcAft>
              <a:buClr>
                <a:schemeClr val="lt1"/>
              </a:buClr>
              <a:buSzPts val="2000"/>
              <a:buChar char="•"/>
              <a:defRPr sz="2000"/>
            </a:lvl4pPr>
            <a:lvl5pPr indent="-355600" lvl="4" marL="2286000" algn="l">
              <a:lnSpc>
                <a:spcPct val="9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61" name="Google Shape;61;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2" name="Google Shape;6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lede med billedtekst"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3"/>
          <p:cNvSpPr/>
          <p:nvPr>
            <p:ph idx="2" type="pic"/>
          </p:nvPr>
        </p:nvSpPr>
        <p:spPr>
          <a:xfrm>
            <a:off x="5183188" y="987425"/>
            <a:ext cx="6172200" cy="4873625"/>
          </a:xfrm>
          <a:prstGeom prst="rect">
            <a:avLst/>
          </a:prstGeom>
          <a:noFill/>
          <a:ln>
            <a:noFill/>
          </a:ln>
        </p:spPr>
      </p:sp>
      <p:sp>
        <p:nvSpPr>
          <p:cNvPr id="68" name="Google Shape;68;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9" name="Google Shape;6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a-DK"/>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626"/>
        </a:solidFill>
      </p:bgPr>
    </p:bg>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0" r="0" t="0"/>
          <a:stretch/>
        </p:blipFill>
        <p:spPr>
          <a:xfrm>
            <a:off x="1236013" y="872275"/>
            <a:ext cx="9720000" cy="5467500"/>
          </a:xfrm>
          <a:prstGeom prst="rect">
            <a:avLst/>
          </a:prstGeom>
          <a:noFill/>
          <a:ln>
            <a:noFill/>
          </a:ln>
        </p:spPr>
      </p:pic>
      <p:sp>
        <p:nvSpPr>
          <p:cNvPr id="90" name="Google Shape;90;p1"/>
          <p:cNvSpPr txBox="1"/>
          <p:nvPr/>
        </p:nvSpPr>
        <p:spPr>
          <a:xfrm>
            <a:off x="763713" y="164387"/>
            <a:ext cx="10664575"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da-DK" sz="4000" u="none" cap="none" strike="noStrike">
                <a:solidFill>
                  <a:srgbClr val="A8D08C"/>
                </a:solidFill>
                <a:latin typeface="Calibri"/>
                <a:ea typeface="Calibri"/>
                <a:cs typeface="Calibri"/>
                <a:sym typeface="Calibri"/>
              </a:rPr>
              <a:t>Kong Herodes </a:t>
            </a:r>
            <a:r>
              <a:rPr b="0" i="0" lang="da-DK" sz="4000" u="none" cap="none" strike="noStrike">
                <a:solidFill>
                  <a:srgbClr val="BFBFBF"/>
                </a:solidFill>
                <a:latin typeface="Calibri"/>
                <a:ea typeface="Calibri"/>
                <a:cs typeface="Calibri"/>
                <a:sym typeface="Calibri"/>
              </a:rPr>
              <a:t>– </a:t>
            </a:r>
            <a:r>
              <a:rPr i="1" lang="da-DK" sz="4000">
                <a:solidFill>
                  <a:srgbClr val="BFBFBF"/>
                </a:solidFill>
                <a:latin typeface="Calibri"/>
                <a:ea typeface="Calibri"/>
                <a:cs typeface="Calibri"/>
                <a:sym typeface="Calibri"/>
              </a:rPr>
              <a:t>Vi kan</a:t>
            </a:r>
            <a:r>
              <a:rPr b="0" i="1" lang="da-DK" sz="4000" u="none" cap="none" strike="noStrike">
                <a:solidFill>
                  <a:srgbClr val="BFBFBF"/>
                </a:solidFill>
                <a:latin typeface="Calibri"/>
                <a:ea typeface="Calibri"/>
                <a:cs typeface="Calibri"/>
                <a:sym typeface="Calibri"/>
              </a:rPr>
              <a:t> ikke forhindre Guds plan</a:t>
            </a:r>
            <a:endParaRPr/>
          </a:p>
        </p:txBody>
      </p:sp>
      <p:sp>
        <p:nvSpPr>
          <p:cNvPr id="91" name="Google Shape;91;p1"/>
          <p:cNvSpPr txBox="1"/>
          <p:nvPr/>
        </p:nvSpPr>
        <p:spPr>
          <a:xfrm>
            <a:off x="2541142" y="5951840"/>
            <a:ext cx="7109700" cy="585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da-DK" sz="3200" u="none" cap="none" strike="noStrike">
                <a:solidFill>
                  <a:srgbClr val="BFBFBF"/>
                </a:solidFill>
                <a:latin typeface="Calibri"/>
                <a:ea typeface="Calibri"/>
                <a:cs typeface="Calibri"/>
                <a:sym typeface="Calibri"/>
              </a:rPr>
              <a:t>Mat</a:t>
            </a:r>
            <a:r>
              <a:rPr i="1" lang="da-DK" sz="3200">
                <a:solidFill>
                  <a:srgbClr val="BFBFBF"/>
                </a:solidFill>
                <a:latin typeface="Calibri"/>
                <a:ea typeface="Calibri"/>
                <a:cs typeface="Calibri"/>
                <a:sym typeface="Calibri"/>
              </a:rPr>
              <a:t>t </a:t>
            </a:r>
            <a:r>
              <a:rPr b="0" i="1" lang="da-DK" sz="3200" u="none" cap="none" strike="noStrike">
                <a:solidFill>
                  <a:srgbClr val="BFBFBF"/>
                </a:solidFill>
                <a:latin typeface="Calibri"/>
                <a:ea typeface="Calibri"/>
                <a:cs typeface="Calibri"/>
                <a:sym typeface="Calibri"/>
              </a:rPr>
              <a:t>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descr="Free Map Rome photo and picture" id="144" name="Google Shape;144;p10"/>
          <p:cNvPicPr preferRelativeResize="0"/>
          <p:nvPr/>
        </p:nvPicPr>
        <p:blipFill rotWithShape="1">
          <a:blip r:embed="rId3">
            <a:alphaModFix/>
          </a:blip>
          <a:srcRect b="0" l="26615" r="25742" t="0"/>
          <a:stretch/>
        </p:blipFill>
        <p:spPr>
          <a:xfrm>
            <a:off x="187570" y="211198"/>
            <a:ext cx="4595446" cy="6435603"/>
          </a:xfrm>
          <a:prstGeom prst="rect">
            <a:avLst/>
          </a:prstGeom>
          <a:noFill/>
          <a:ln>
            <a:noFill/>
          </a:ln>
        </p:spPr>
      </p:pic>
      <p:pic>
        <p:nvPicPr>
          <p:cNvPr descr="Free Globe Earth photo and picture" id="145" name="Google Shape;145;p10"/>
          <p:cNvPicPr preferRelativeResize="0"/>
          <p:nvPr/>
        </p:nvPicPr>
        <p:blipFill rotWithShape="1">
          <a:blip r:embed="rId4">
            <a:alphaModFix/>
          </a:blip>
          <a:srcRect b="0" l="11731" r="12883" t="0"/>
          <a:stretch/>
        </p:blipFill>
        <p:spPr>
          <a:xfrm>
            <a:off x="4783016" y="211198"/>
            <a:ext cx="7271502" cy="64356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descr="Free Cookie Christmas photo and picture" id="151" name="Google Shape;151;p11"/>
          <p:cNvPicPr preferRelativeResize="0"/>
          <p:nvPr/>
        </p:nvPicPr>
        <p:blipFill rotWithShape="1">
          <a:blip r:embed="rId3">
            <a:alphaModFix/>
          </a:blip>
          <a:srcRect b="0" l="0" r="0" t="0"/>
          <a:stretch/>
        </p:blipFill>
        <p:spPr>
          <a:xfrm>
            <a:off x="1195755" y="160176"/>
            <a:ext cx="9798904" cy="65376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descr="Free Call Afro photo and picture" id="157" name="Google Shape;157;p12"/>
          <p:cNvPicPr preferRelativeResize="0"/>
          <p:nvPr/>
        </p:nvPicPr>
        <p:blipFill rotWithShape="1">
          <a:blip r:embed="rId3">
            <a:alphaModFix/>
          </a:blip>
          <a:srcRect b="0" l="0" r="0" t="0"/>
          <a:stretch/>
        </p:blipFill>
        <p:spPr>
          <a:xfrm>
            <a:off x="1277815" y="214925"/>
            <a:ext cx="9634784" cy="6428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3"/>
          <p:cNvSpPr txBox="1"/>
          <p:nvPr/>
        </p:nvSpPr>
        <p:spPr>
          <a:xfrm>
            <a:off x="283132" y="499424"/>
            <a:ext cx="11275822" cy="5977200"/>
          </a:xfrm>
          <a:prstGeom prst="rect">
            <a:avLst/>
          </a:prstGeom>
          <a:noFill/>
          <a:ln>
            <a:noFill/>
          </a:ln>
        </p:spPr>
        <p:txBody>
          <a:bodyPr anchorCtr="0" anchor="t" bIns="121900" lIns="121900" spcFirstLastPara="1" rIns="121900" wrap="square" tIns="121900">
            <a:noAutofit/>
          </a:bodyPr>
          <a:lstStyle/>
          <a:p>
            <a:pPr indent="0" lvl="0" marL="0" marR="0" rtl="0" algn="l">
              <a:lnSpc>
                <a:spcPct val="150000"/>
              </a:lnSpc>
              <a:spcBef>
                <a:spcPts val="0"/>
              </a:spcBef>
              <a:spcAft>
                <a:spcPts val="0"/>
              </a:spcAft>
              <a:buNone/>
            </a:pPr>
            <a:r>
              <a:rPr b="1" i="0" lang="da-DK" sz="4000" u="none" cap="none" strike="noStrike">
                <a:solidFill>
                  <a:schemeClr val="lt1"/>
                </a:solidFill>
                <a:latin typeface="Calibri"/>
                <a:ea typeface="Calibri"/>
                <a:cs typeface="Calibri"/>
                <a:sym typeface="Calibri"/>
              </a:rPr>
              <a:t>Spørgsmål:</a:t>
            </a:r>
            <a:endParaRPr b="1" i="0" sz="4000" u="none" cap="none" strike="noStrike">
              <a:solidFill>
                <a:schemeClr val="lt1"/>
              </a:solidFill>
              <a:latin typeface="Calibri"/>
              <a:ea typeface="Calibri"/>
              <a:cs typeface="Calibri"/>
              <a:sym typeface="Calibri"/>
            </a:endParaRPr>
          </a:p>
          <a:p>
            <a:pPr indent="0" lvl="0" marL="0" marR="0" rtl="0" algn="l">
              <a:lnSpc>
                <a:spcPct val="150000"/>
              </a:lnSpc>
              <a:spcBef>
                <a:spcPts val="0"/>
              </a:spcBef>
              <a:spcAft>
                <a:spcPts val="0"/>
              </a:spcAft>
              <a:buNone/>
            </a:pPr>
            <a:r>
              <a:t/>
            </a:r>
            <a:endParaRPr b="0" i="0" sz="2267" u="sng" cap="none" strike="noStrike">
              <a:solidFill>
                <a:schemeClr val="lt1"/>
              </a:solidFill>
              <a:latin typeface="Calibri"/>
              <a:ea typeface="Calibri"/>
              <a:cs typeface="Calibri"/>
              <a:sym typeface="Calibri"/>
            </a:endParaRPr>
          </a:p>
          <a:p>
            <a:pPr indent="0" lvl="0" marL="76198" marR="0" rtl="0" algn="l">
              <a:spcBef>
                <a:spcPts val="0"/>
              </a:spcBef>
              <a:spcAft>
                <a:spcPts val="0"/>
              </a:spcAft>
              <a:buNone/>
            </a:pPr>
            <a:r>
              <a:rPr b="0" i="0" lang="da-DK" sz="3600" u="none" cap="none" strike="noStrike">
                <a:solidFill>
                  <a:schemeClr val="lt1"/>
                </a:solidFill>
                <a:latin typeface="Calibri"/>
                <a:ea typeface="Calibri"/>
                <a:cs typeface="Calibri"/>
                <a:sym typeface="Calibri"/>
              </a:rPr>
              <a:t>Hvordan tror I at Josef og Maria har oplevet det her?</a:t>
            </a:r>
            <a:endParaRPr/>
          </a:p>
          <a:p>
            <a:pPr indent="0" lvl="0" marL="76198" marR="0" rtl="0" algn="l">
              <a:spcBef>
                <a:spcPts val="0"/>
              </a:spcBef>
              <a:spcAft>
                <a:spcPts val="0"/>
              </a:spcAft>
              <a:buNone/>
            </a:pPr>
            <a:r>
              <a:t/>
            </a:r>
            <a:endParaRPr b="0" i="0" sz="3600" u="none" cap="none" strike="noStrike">
              <a:solidFill>
                <a:schemeClr val="lt1"/>
              </a:solidFill>
              <a:latin typeface="Calibri"/>
              <a:ea typeface="Calibri"/>
              <a:cs typeface="Calibri"/>
              <a:sym typeface="Calibri"/>
            </a:endParaRPr>
          </a:p>
          <a:p>
            <a:pPr indent="0" lvl="0" marL="76197" marR="0" rtl="0" algn="l">
              <a:spcBef>
                <a:spcPts val="0"/>
              </a:spcBef>
              <a:spcAft>
                <a:spcPts val="0"/>
              </a:spcAft>
              <a:buNone/>
            </a:pPr>
            <a:r>
              <a:rPr b="0" i="0" lang="da-DK" sz="3600" u="none" cap="none" strike="noStrike">
                <a:solidFill>
                  <a:schemeClr val="lt1"/>
                </a:solidFill>
                <a:latin typeface="Calibri"/>
                <a:ea typeface="Calibri"/>
                <a:cs typeface="Calibri"/>
                <a:sym typeface="Calibri"/>
              </a:rPr>
              <a:t>Hv</a:t>
            </a:r>
            <a:r>
              <a:rPr lang="da-DK" sz="3600">
                <a:solidFill>
                  <a:schemeClr val="lt1"/>
                </a:solidFill>
                <a:latin typeface="Calibri"/>
                <a:ea typeface="Calibri"/>
                <a:cs typeface="Calibri"/>
                <a:sym typeface="Calibri"/>
              </a:rPr>
              <a:t>ad</a:t>
            </a:r>
            <a:r>
              <a:rPr b="0" i="0" lang="da-DK" sz="3600" u="none" cap="none" strike="noStrike">
                <a:solidFill>
                  <a:schemeClr val="lt1"/>
                </a:solidFill>
                <a:latin typeface="Calibri"/>
                <a:ea typeface="Calibri"/>
                <a:cs typeface="Calibri"/>
                <a:sym typeface="Calibri"/>
              </a:rPr>
              <a:t> tror I vismændene </a:t>
            </a:r>
            <a:r>
              <a:rPr lang="da-DK" sz="3600">
                <a:solidFill>
                  <a:schemeClr val="lt1"/>
                </a:solidFill>
                <a:latin typeface="Calibri"/>
                <a:ea typeface="Calibri"/>
                <a:cs typeface="Calibri"/>
                <a:sym typeface="Calibri"/>
              </a:rPr>
              <a:t>fortalte om deres </a:t>
            </a:r>
            <a:endParaRPr sz="3600">
              <a:solidFill>
                <a:schemeClr val="lt1"/>
              </a:solidFill>
              <a:latin typeface="Calibri"/>
              <a:ea typeface="Calibri"/>
              <a:cs typeface="Calibri"/>
              <a:sym typeface="Calibri"/>
            </a:endParaRPr>
          </a:p>
          <a:p>
            <a:pPr indent="0" lvl="0" marL="76198" marR="0" rtl="0" algn="l">
              <a:spcBef>
                <a:spcPts val="0"/>
              </a:spcBef>
              <a:spcAft>
                <a:spcPts val="0"/>
              </a:spcAft>
              <a:buNone/>
            </a:pPr>
            <a:r>
              <a:rPr lang="da-DK" sz="3600">
                <a:solidFill>
                  <a:schemeClr val="lt1"/>
                </a:solidFill>
                <a:latin typeface="Calibri"/>
                <a:ea typeface="Calibri"/>
                <a:cs typeface="Calibri"/>
                <a:sym typeface="Calibri"/>
              </a:rPr>
              <a:t>oplevelse med </a:t>
            </a:r>
            <a:r>
              <a:rPr b="0" i="0" lang="da-DK" sz="3600" u="none" cap="none" strike="noStrike">
                <a:solidFill>
                  <a:schemeClr val="lt1"/>
                </a:solidFill>
                <a:latin typeface="Calibri"/>
                <a:ea typeface="Calibri"/>
                <a:cs typeface="Calibri"/>
                <a:sym typeface="Calibri"/>
              </a:rPr>
              <a:t> kongen?</a:t>
            </a:r>
            <a:endParaRPr/>
          </a:p>
          <a:p>
            <a:pPr indent="0" lvl="0" marL="76198" marR="0" rtl="0" algn="l">
              <a:spcBef>
                <a:spcPts val="0"/>
              </a:spcBef>
              <a:spcAft>
                <a:spcPts val="0"/>
              </a:spcAft>
              <a:buNone/>
            </a:pPr>
            <a:r>
              <a:t/>
            </a:r>
            <a:endParaRPr b="0" i="0" sz="3600" u="none" cap="none" strike="noStrike">
              <a:solidFill>
                <a:schemeClr val="lt1"/>
              </a:solidFill>
              <a:latin typeface="Calibri"/>
              <a:ea typeface="Calibri"/>
              <a:cs typeface="Calibri"/>
              <a:sym typeface="Calibri"/>
            </a:endParaRPr>
          </a:p>
          <a:p>
            <a:pPr indent="0" lvl="0" marL="76198" marR="0" rtl="0" algn="l">
              <a:spcBef>
                <a:spcPts val="0"/>
              </a:spcBef>
              <a:spcAft>
                <a:spcPts val="0"/>
              </a:spcAft>
              <a:buNone/>
            </a:pPr>
            <a:r>
              <a:rPr b="0" i="0" lang="da-DK" sz="3600" u="none" cap="none" strike="noStrike">
                <a:solidFill>
                  <a:schemeClr val="lt1"/>
                </a:solidFill>
                <a:latin typeface="Calibri"/>
                <a:ea typeface="Calibri"/>
                <a:cs typeface="Calibri"/>
                <a:sym typeface="Calibri"/>
              </a:rPr>
              <a:t>Hvad kan I gøre, for at hjælpe med at Guds vilje sker?</a:t>
            </a:r>
            <a:endParaRPr b="0" i="0" sz="3600" u="none" cap="none" strike="noStrike">
              <a:solidFill>
                <a:schemeClr val="lt1"/>
              </a:solidFill>
              <a:latin typeface="Calibri"/>
              <a:ea typeface="Calibri"/>
              <a:cs typeface="Calibri"/>
              <a:sym typeface="Calibri"/>
            </a:endParaRPr>
          </a:p>
        </p:txBody>
      </p:sp>
      <p:pic>
        <p:nvPicPr>
          <p:cNvPr id="163" name="Google Shape;163;p13"/>
          <p:cNvPicPr preferRelativeResize="0"/>
          <p:nvPr/>
        </p:nvPicPr>
        <p:blipFill rotWithShape="1">
          <a:blip r:embed="rId3">
            <a:alphaModFix/>
          </a:blip>
          <a:srcRect b="0" l="0" r="0" t="0"/>
          <a:stretch/>
        </p:blipFill>
        <p:spPr>
          <a:xfrm rot="3">
            <a:off x="9538683" y="216399"/>
            <a:ext cx="2453072" cy="44654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02_FB_LS_Herod_Jesus_1920" id="97" name="Google Shape;97;p2"/>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descr="03_FB_LS_Herod_Jesus_1920" id="103" name="Google Shape;103;p3"/>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descr="04_FB_LS_Herod_Jesus_1920" id="109" name="Google Shape;109;p4"/>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05_FB_LS_Herod_Jesus_1920" id="115" name="Google Shape;115;p5"/>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06_FB_LS_Herod_Jesus_1920" id="121" name="Google Shape;121;p6"/>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descr="07_FB_LS_Herod_Jesus_1920" id="127" name="Google Shape;127;p7"/>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descr="08_FB_LS_Herod_Jesus_1920" id="133" name="Google Shape;133;p8"/>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descr="09_FB_LS_Herod_Jesus_1920" id="138" name="Google Shape;138;p9"/>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2025-04-03T11:57:29Z</dcterms:created>
  <dc:creator>usr</dc:creator>
</cp:coreProperties>
</file>