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6" roundtripDataSignature="AMtx7mg2t8gC0dWgaZmaHIIlyoBdv0YIn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customschemas.google.com/relationships/presentationmetadata" Target="metadata"/><Relationship Id="rId25" Type="http://schemas.openxmlformats.org/officeDocument/2006/relationships/slide" Target="slides/slide2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da-DK"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1" name="Google Shape;141;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da-DK"/>
              <a:t>Haman fik sin plan godkendt ved kongen, og der blev derfor sendt besked ud til alle i kongeriget om, at alle jøder skulle udryddes.</a:t>
            </a:r>
            <a:endParaRPr/>
          </a:p>
        </p:txBody>
      </p:sp>
      <p:sp>
        <p:nvSpPr>
          <p:cNvPr id="142" name="Google Shape;142;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7" name="Google Shape;147;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da-DK"/>
              <a:t>Da Mordokaj hørte hvad der var sket, begyndte han at sørge. Han klædte sig i sørgedragt, også selvom Dronning Ester sendte ham nyt tøj han kunne tage på i stedet. Dronning Ester havde ikke forstået alvoren i situationen, og derfor fik Mordokaj sendt en besked op til paladset.</a:t>
            </a:r>
            <a:endParaRPr/>
          </a:p>
        </p:txBody>
      </p:sp>
      <p:sp>
        <p:nvSpPr>
          <p:cNvPr id="148" name="Google Shape;148;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3" name="Google Shape;153;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da-DK"/>
              <a:t>Mordokaj forklarede situationen om, hvordan alle jøder snart ville blive udryddet. Selv Ester ville ikke være i sikkerhed, selvom hun er dronning! Derfor beder Mordokaj Ester om, at gå ind til kongen, og bede ham om at kalde ordren tilbage. Også selvom man kan blive slået ihjel, for at træde uanmeldt frem for kongen. Måske, er det lige netop derfor hun er blevet dronning i landet?</a:t>
            </a:r>
            <a:endParaRPr/>
          </a:p>
        </p:txBody>
      </p:sp>
      <p:sp>
        <p:nvSpPr>
          <p:cNvPr id="154" name="Google Shape;154;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9" name="Google Shape;159;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da-DK"/>
              <a:t>Ester bad nu Mordokaj om, at samle alle jøderne, så de kunne faste og bede for hende. Hun gjorde selv det samme med hendes tjenestefolk, og gik så op til kongens palads. Ville kongen mon løfte sit scepter, eller ville hun nu blive slået ihjel?</a:t>
            </a:r>
            <a:endParaRPr/>
          </a:p>
        </p:txBody>
      </p:sp>
      <p:sp>
        <p:nvSpPr>
          <p:cNvPr id="160" name="Google Shape;160;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5" name="Google Shape;165;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da-DK"/>
              <a:t>Heldigvis løftede kongen sit scepter ud mod Ester med ordene: ”Hvad er dit ønske? Om det så er hele kongeriget skal du få det”.</a:t>
            </a:r>
            <a:endParaRPr/>
          </a:p>
        </p:txBody>
      </p:sp>
      <p:sp>
        <p:nvSpPr>
          <p:cNvPr id="166" name="Google Shape;166;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1" name="Google Shape;171;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da-DK"/>
              <a:t>Ester fik lov til at fremlægge sin sag. Hun fortalte kongen om, at hun selv er jøde, og derfor ville blive ramt af ordren om, at jøderne skulle udryddes. Derfor bad Ester kongen, om han kunne trække denne ordre tilbage.</a:t>
            </a:r>
            <a:endParaRPr/>
          </a:p>
        </p:txBody>
      </p:sp>
      <p:sp>
        <p:nvSpPr>
          <p:cNvPr id="172" name="Google Shape;172;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7" name="Google Shape;177;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da-DK"/>
              <a:t>Ordren kunne desværre ikke trækkes tilbage – Men, kongen fik en idé. Han gav alle jøderne lov til, at de kunne forsvare sig selv, på samme måde som de bliver angrebet. Ingen kunne holde stand imod jøderne, så folket kunne overleve.</a:t>
            </a:r>
            <a:endParaRPr/>
          </a:p>
        </p:txBody>
      </p:sp>
      <p:sp>
        <p:nvSpPr>
          <p:cNvPr id="178" name="Google Shape;178;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3" name="Google Shape;183;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8" name="Google Shape;188;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da-DK"/>
              <a:t>Pointe 1: </a:t>
            </a:r>
            <a:r>
              <a:rPr lang="da-DK" sz="1100">
                <a:latin typeface="Arial"/>
                <a:ea typeface="Arial"/>
                <a:cs typeface="Arial"/>
                <a:sym typeface="Arial"/>
              </a:rPr>
              <a:t>Vi er skabt til at hjælpe</a:t>
            </a:r>
            <a:endParaRPr/>
          </a:p>
          <a:p>
            <a:pPr indent="0" lvl="0" marL="0" rtl="0" algn="l">
              <a:spcBef>
                <a:spcPts val="0"/>
              </a:spcBef>
              <a:spcAft>
                <a:spcPts val="0"/>
              </a:spcAft>
              <a:buNone/>
            </a:pPr>
            <a:r>
              <a:rPr lang="da-DK"/>
              <a:t>Kan du finde to ens LEGO-figurer?</a:t>
            </a:r>
            <a:endParaRPr/>
          </a:p>
          <a:p>
            <a:pPr indent="0" lvl="0" marL="0" rtl="0" algn="l">
              <a:spcBef>
                <a:spcPts val="0"/>
              </a:spcBef>
              <a:spcAft>
                <a:spcPts val="0"/>
              </a:spcAft>
              <a:buNone/>
            </a:pPr>
            <a:r>
              <a:rPr lang="da-DK"/>
              <a:t>Gud har skabt alle mennesker forskelligt. Vi ser forskellige ud, men der er noget, som er vigtigere end udseendet: vi er alle sammen gode til forskellige ting og skabt til at hjælpe andre. </a:t>
            </a:r>
            <a:endParaRPr/>
          </a:p>
          <a:p>
            <a:pPr indent="0" lvl="0" marL="0" rtl="0" algn="l">
              <a:spcBef>
                <a:spcPts val="0"/>
              </a:spcBef>
              <a:spcAft>
                <a:spcPts val="0"/>
              </a:spcAft>
              <a:buNone/>
            </a:pPr>
            <a:r>
              <a:t/>
            </a:r>
            <a:endParaRPr/>
          </a:p>
        </p:txBody>
      </p:sp>
      <p:sp>
        <p:nvSpPr>
          <p:cNvPr id="189" name="Google Shape;189;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4" name="Google Shape;194;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da-DK"/>
              <a:t>Pointe 2: Bøn er vigtigt og godt</a:t>
            </a:r>
            <a:endParaRPr/>
          </a:p>
          <a:p>
            <a:pPr indent="0" lvl="0" marL="0" rtl="0" algn="l">
              <a:spcBef>
                <a:spcPts val="0"/>
              </a:spcBef>
              <a:spcAft>
                <a:spcPts val="0"/>
              </a:spcAft>
              <a:buNone/>
            </a:pPr>
            <a:r>
              <a:rPr lang="da-DK"/>
              <a:t>Bøn handler om mere, end bare at sige sin ønskeseddel højt til Gud.</a:t>
            </a:r>
            <a:endParaRPr/>
          </a:p>
          <a:p>
            <a:pPr indent="0" lvl="0" marL="0" rtl="0" algn="l">
              <a:spcBef>
                <a:spcPts val="0"/>
              </a:spcBef>
              <a:spcAft>
                <a:spcPts val="0"/>
              </a:spcAft>
              <a:buNone/>
            </a:pPr>
            <a:r>
              <a:rPr lang="da-DK"/>
              <a:t>Bøn er der, hvor vi får lov til at være sammen med og tale med Gud, som en god ven.</a:t>
            </a:r>
            <a:endParaRPr/>
          </a:p>
          <a:p>
            <a:pPr indent="0" lvl="0" marL="0" rtl="0" algn="l">
              <a:spcBef>
                <a:spcPts val="0"/>
              </a:spcBef>
              <a:spcAft>
                <a:spcPts val="0"/>
              </a:spcAft>
              <a:buNone/>
            </a:pPr>
            <a:r>
              <a:rPr lang="da-DK"/>
              <a:t>Gud hører altid, hvad vi siger til ham – Og det er godt, at involvere ham i vores tanker, og spørge ham til råds. Det giver tryghed.</a:t>
            </a:r>
            <a:endParaRPr/>
          </a:p>
        </p:txBody>
      </p:sp>
      <p:sp>
        <p:nvSpPr>
          <p:cNvPr id="195" name="Google Shape;195;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 name="Google Shape;93;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da-DK"/>
              <a:t>Kong </a:t>
            </a:r>
            <a:r>
              <a:rPr lang="da-DK"/>
              <a:t>Ahasverus</a:t>
            </a:r>
            <a:r>
              <a:rPr lang="da-DK"/>
              <a:t> havde ingen dronning. Han havde smidt sin tidligere dronning ud, fordi hun havde modsat sig kongens ordre.</a:t>
            </a:r>
            <a:endParaRPr/>
          </a:p>
        </p:txBody>
      </p:sp>
      <p:sp>
        <p:nvSpPr>
          <p:cNvPr id="94" name="Google Shape;94;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1" name="Google Shape;201;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da-DK"/>
              <a:t>Pointe 3: Vi kan trygt stole på Gud</a:t>
            </a:r>
            <a:endParaRPr/>
          </a:p>
          <a:p>
            <a:pPr indent="0" lvl="0" marL="0" rtl="0" algn="l">
              <a:spcBef>
                <a:spcPts val="0"/>
              </a:spcBef>
              <a:spcAft>
                <a:spcPts val="0"/>
              </a:spcAft>
              <a:buNone/>
            </a:pPr>
            <a:r>
              <a:rPr lang="da-DK"/>
              <a:t>Hvilke af disse tre stole, tør du sætte dig på? Vil du mon være mere forsigtig ved nogle af dem, eller har du 100% tillid til, at de holder?</a:t>
            </a:r>
            <a:endParaRPr/>
          </a:p>
          <a:p>
            <a:pPr indent="0" lvl="0" marL="0" rtl="0" algn="l">
              <a:spcBef>
                <a:spcPts val="0"/>
              </a:spcBef>
              <a:spcAft>
                <a:spcPts val="0"/>
              </a:spcAft>
              <a:buNone/>
            </a:pPr>
            <a:r>
              <a:rPr lang="da-DK"/>
              <a:t>Gud giver os mange løfter i Bibelen – og Gud holder hvad han lover.</a:t>
            </a:r>
            <a:endParaRPr/>
          </a:p>
          <a:p>
            <a:pPr indent="0" lvl="0" marL="0" rtl="0" algn="l">
              <a:spcBef>
                <a:spcPts val="0"/>
              </a:spcBef>
              <a:spcAft>
                <a:spcPts val="0"/>
              </a:spcAft>
              <a:buNone/>
            </a:pPr>
            <a:r>
              <a:rPr lang="da-DK"/>
              <a:t>I Danmark er det heldigvis tilladt at tro på Gud. </a:t>
            </a:r>
            <a:endParaRPr/>
          </a:p>
        </p:txBody>
      </p:sp>
      <p:sp>
        <p:nvSpPr>
          <p:cNvPr id="202" name="Google Shape;202;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9" name="Google Shape;209;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rPr lang="da-DK"/>
              <a:t>Tal sammen om spørgsmålene. I kan gøre det i plenum eller dele jer ind i små grupper, så flere får taletid.</a:t>
            </a:r>
            <a:endParaRPr/>
          </a:p>
          <a:p>
            <a:pPr indent="0" lvl="0" marL="0" rtl="0" algn="l">
              <a:spcBef>
                <a:spcPts val="0"/>
              </a:spcBef>
              <a:spcAft>
                <a:spcPts val="0"/>
              </a:spcAft>
              <a:buClr>
                <a:schemeClr val="dk1"/>
              </a:buClr>
              <a:buSzPts val="1200"/>
              <a:buFont typeface="Calibri"/>
              <a:buNone/>
            </a:pPr>
            <a:r>
              <a:rPr lang="da-DK"/>
              <a:t>Spørgsmålene kan hjælpe jer med at reflektere over, hvad i lige har hørt.</a:t>
            </a:r>
            <a:endParaRPr/>
          </a:p>
          <a:p>
            <a:pPr indent="0" lvl="0" marL="0" rtl="0" algn="l">
              <a:spcBef>
                <a:spcPts val="0"/>
              </a:spcBef>
              <a:spcAft>
                <a:spcPts val="0"/>
              </a:spcAft>
              <a:buClr>
                <a:schemeClr val="dk1"/>
              </a:buClr>
              <a:buSzPts val="1200"/>
              <a:buFont typeface="Calibri"/>
              <a:buNone/>
            </a:pPr>
            <a:r>
              <a:t/>
            </a:r>
            <a:endParaRPr/>
          </a:p>
          <a:p>
            <a:pPr indent="0" lvl="0" marL="457200" rtl="0" algn="l">
              <a:lnSpc>
                <a:spcPct val="115000"/>
              </a:lnSpc>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9" name="Google Shape;99;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da-DK"/>
              <a:t>Kongens tjenere foreslog da, at han kunne udpege mænd rundt i hele sit kongerige, som hver skulle sende alle unge smukke piger til kongens palads, så han kunne vælge sig en ny dronning. Den idé synes kongen godt om, og satte i gang.</a:t>
            </a:r>
            <a:endParaRPr/>
          </a:p>
        </p:txBody>
      </p:sp>
      <p:sp>
        <p:nvSpPr>
          <p:cNvPr id="100" name="Google Shape;100;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5" name="Google Shape;105;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da-DK"/>
              <a:t>En af disse piger, som blev udpeget, hed Ester. Hun boede ved sin farbror Mordokaj, som tog sig af hende, fordi hendes forældre var døde. Men nu, måtte hun rejse op til kongens slot. Inden hun rejste afsted bad Mordokaj hende om, at </a:t>
            </a:r>
            <a:r>
              <a:rPr lang="da-DK"/>
              <a:t>holde</a:t>
            </a:r>
            <a:r>
              <a:rPr lang="da-DK"/>
              <a:t> det hemmeligt, at hun var jøde og troede på Gud.</a:t>
            </a:r>
            <a:endParaRPr/>
          </a:p>
        </p:txBody>
      </p:sp>
      <p:sp>
        <p:nvSpPr>
          <p:cNvPr id="106" name="Google Shape;106;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1" name="Google Shape;111;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da-DK"/>
              <a:t>Der var mange piger som var blevet udvalgt. Men, </a:t>
            </a:r>
            <a:r>
              <a:rPr lang="da-DK"/>
              <a:t>harems vogteren</a:t>
            </a:r>
            <a:r>
              <a:rPr lang="da-DK"/>
              <a:t>, Hegaj, synes særligt godt om Ester, så han sørgede for at der var 7 tjenestepiger, som hjalp Ester igennem en skønhedskur. Ester fik også lov til at bo i den bedste del af </a:t>
            </a:r>
            <a:r>
              <a:rPr lang="da-DK"/>
              <a:t>haremmet</a:t>
            </a:r>
            <a:r>
              <a:rPr lang="da-DK"/>
              <a:t>. Og hele vejen igennem, ligesom Mordokaj havde bedt hende om, fortalte hun ikke </a:t>
            </a:r>
            <a:r>
              <a:rPr lang="da-DK"/>
              <a:t>noget</a:t>
            </a:r>
            <a:r>
              <a:rPr lang="da-DK"/>
              <a:t> om, at hun var jøde.</a:t>
            </a:r>
            <a:endParaRPr/>
          </a:p>
        </p:txBody>
      </p:sp>
      <p:sp>
        <p:nvSpPr>
          <p:cNvPr id="112" name="Google Shape;112;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7" name="Google Shape;117;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da-DK"/>
              <a:t>Én efter én skulle pigerne ind og vise sig frem foran kongen på hans palads. Da det blev Esters tur, blev kongen mere forelsket i hende, end nogle af de andre piger. Derfor satte han det kongelige diadem på hendes hoved, og gjorde hende til sin dronning. Hun havde stadig ikke fortalt nogen, at hun var jøde og troede på Gud.</a:t>
            </a:r>
            <a:endParaRPr/>
          </a:p>
          <a:p>
            <a:pPr indent="0" lvl="0" marL="0" rtl="0" algn="l">
              <a:spcBef>
                <a:spcPts val="0"/>
              </a:spcBef>
              <a:spcAft>
                <a:spcPts val="0"/>
              </a:spcAft>
              <a:buNone/>
            </a:pPr>
            <a:r>
              <a:t/>
            </a:r>
            <a:endParaRPr/>
          </a:p>
        </p:txBody>
      </p:sp>
      <p:sp>
        <p:nvSpPr>
          <p:cNvPr id="118" name="Google Shape;118;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3" name="Google Shape;123;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da-DK"/>
              <a:t>En tid senere, ophøjede Kongen en mand, Haman, til en stilling over alle sine stormænd. Alle kongens hoffolk kastede sig på knæ for ham, for det havde kongen befalet.</a:t>
            </a:r>
            <a:endParaRPr/>
          </a:p>
        </p:txBody>
      </p:sp>
      <p:sp>
        <p:nvSpPr>
          <p:cNvPr id="124" name="Google Shape;124;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9" name="Google Shape;129;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da-DK"/>
              <a:t>Alle på nær én mand kastede sig på knæ. Mordokaj ville nemlig ikke følge kongens befaling. Han ville kun gå på knæ for den Gud, der har skabt himlen og jorden.</a:t>
            </a:r>
            <a:endParaRPr/>
          </a:p>
        </p:txBody>
      </p:sp>
      <p:sp>
        <p:nvSpPr>
          <p:cNvPr id="130" name="Google Shape;130;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5" name="Google Shape;135;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da-DK"/>
              <a:t>Det gjorde Haman rasende, at Mordokaj ikke ville bøje sig for ham. Han blev så rasende, at han ville hævne sig, men ikke kun over Mordokaj. Haman ville hævne sig over hele Mordokajs folk – Jøderne.</a:t>
            </a:r>
            <a:endParaRPr/>
          </a:p>
        </p:txBody>
      </p:sp>
      <p:sp>
        <p:nvSpPr>
          <p:cNvPr id="136" name="Google Shape;136;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m" type="blank">
  <p:cSld name="BLANK">
    <p:spTree>
      <p:nvGrpSpPr>
        <p:cNvPr id="15" name="Shape 15"/>
        <p:cNvGrpSpPr/>
        <p:nvPr/>
      </p:nvGrpSpPr>
      <p:grpSpPr>
        <a:xfrm>
          <a:off x="0" y="0"/>
          <a:ext cx="0" cy="0"/>
          <a:chOff x="0" y="0"/>
          <a:chExt cx="0" cy="0"/>
        </a:xfrm>
      </p:grpSpPr>
      <p:sp>
        <p:nvSpPr>
          <p:cNvPr id="16" name="Google Shape;16;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og lodret tekst" type="vertTx">
  <p:cSld name="VERTICAL_TEXT">
    <p:spTree>
      <p:nvGrpSpPr>
        <p:cNvPr id="72" name="Shape 72"/>
        <p:cNvGrpSpPr/>
        <p:nvPr/>
      </p:nvGrpSpPr>
      <p:grpSpPr>
        <a:xfrm>
          <a:off x="0" y="0"/>
          <a:ext cx="0" cy="0"/>
          <a:chOff x="0" y="0"/>
          <a:chExt cx="0" cy="0"/>
        </a:xfrm>
      </p:grpSpPr>
      <p:sp>
        <p:nvSpPr>
          <p:cNvPr id="73" name="Google Shape;73;p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32"/>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75" name="Google Shape;75;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dret titel og tekst" type="vertTitleAndTx">
  <p:cSld name="VERTICAL_TITLE_AND_VERTICAL_TEXT">
    <p:spTree>
      <p:nvGrpSpPr>
        <p:cNvPr id="78" name="Shape 78"/>
        <p:cNvGrpSpPr/>
        <p:nvPr/>
      </p:nvGrpSpPr>
      <p:grpSpPr>
        <a:xfrm>
          <a:off x="0" y="0"/>
          <a:ext cx="0" cy="0"/>
          <a:chOff x="0" y="0"/>
          <a:chExt cx="0" cy="0"/>
        </a:xfrm>
      </p:grpSpPr>
      <p:sp>
        <p:nvSpPr>
          <p:cNvPr id="79" name="Google Shape;79;p33"/>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33"/>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81" name="Google Shape;81;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slide" type="title">
  <p:cSld name="TITLE">
    <p:spTree>
      <p:nvGrpSpPr>
        <p:cNvPr id="19" name="Shape 19"/>
        <p:cNvGrpSpPr/>
        <p:nvPr/>
      </p:nvGrpSpPr>
      <p:grpSpPr>
        <a:xfrm>
          <a:off x="0" y="0"/>
          <a:ext cx="0" cy="0"/>
          <a:chOff x="0" y="0"/>
          <a:chExt cx="0" cy="0"/>
        </a:xfrm>
      </p:grpSpPr>
      <p:sp>
        <p:nvSpPr>
          <p:cNvPr id="20" name="Google Shape;20;p2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lt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2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p:txBody>
      </p:sp>
      <p:sp>
        <p:nvSpPr>
          <p:cNvPr id="22" name="Google Shape;22;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og indholdsobjekt" type="obj">
  <p:cSld name="OBJECT">
    <p:spTree>
      <p:nvGrpSpPr>
        <p:cNvPr id="25" name="Shape 25"/>
        <p:cNvGrpSpPr/>
        <p:nvPr/>
      </p:nvGrpSpPr>
      <p:grpSpPr>
        <a:xfrm>
          <a:off x="0" y="0"/>
          <a:ext cx="0" cy="0"/>
          <a:chOff x="0" y="0"/>
          <a:chExt cx="0" cy="0"/>
        </a:xfrm>
      </p:grpSpPr>
      <p:sp>
        <p:nvSpPr>
          <p:cNvPr id="26" name="Google Shape;26;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2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28" name="Google Shape;28;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fsnitsoverskrift" type="secHead">
  <p:cSld name="SECTION_HEADER">
    <p:spTree>
      <p:nvGrpSpPr>
        <p:cNvPr id="31" name="Shape 31"/>
        <p:cNvGrpSpPr/>
        <p:nvPr/>
      </p:nvGrpSpPr>
      <p:grpSpPr>
        <a:xfrm>
          <a:off x="0" y="0"/>
          <a:ext cx="0" cy="0"/>
          <a:chOff x="0" y="0"/>
          <a:chExt cx="0" cy="0"/>
        </a:xfrm>
      </p:grpSpPr>
      <p:sp>
        <p:nvSpPr>
          <p:cNvPr id="32" name="Google Shape;32;p2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2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sz="2400">
                <a:solidFill>
                  <a:schemeClr val="lt1"/>
                </a:solidFill>
              </a:defRPr>
            </a:lvl1pPr>
            <a:lvl2pPr indent="-228600" lvl="1" marL="914400" algn="l">
              <a:lnSpc>
                <a:spcPct val="90000"/>
              </a:lnSpc>
              <a:spcBef>
                <a:spcPts val="500"/>
              </a:spcBef>
              <a:spcAft>
                <a:spcPts val="0"/>
              </a:spcAft>
              <a:buClr>
                <a:schemeClr val="lt1"/>
              </a:buClr>
              <a:buSzPts val="2000"/>
              <a:buNone/>
              <a:defRPr sz="2000">
                <a:solidFill>
                  <a:schemeClr val="lt1"/>
                </a:solidFill>
              </a:defRPr>
            </a:lvl2pPr>
            <a:lvl3pPr indent="-228600" lvl="2" marL="1371600" algn="l">
              <a:lnSpc>
                <a:spcPct val="90000"/>
              </a:lnSpc>
              <a:spcBef>
                <a:spcPts val="500"/>
              </a:spcBef>
              <a:spcAft>
                <a:spcPts val="0"/>
              </a:spcAft>
              <a:buClr>
                <a:schemeClr val="lt1"/>
              </a:buClr>
              <a:buSzPts val="1800"/>
              <a:buNone/>
              <a:defRPr sz="1800">
                <a:solidFill>
                  <a:schemeClr val="lt1"/>
                </a:solidFill>
              </a:defRPr>
            </a:lvl3pPr>
            <a:lvl4pPr indent="-228600" lvl="3" marL="1828800" algn="l">
              <a:lnSpc>
                <a:spcPct val="90000"/>
              </a:lnSpc>
              <a:spcBef>
                <a:spcPts val="500"/>
              </a:spcBef>
              <a:spcAft>
                <a:spcPts val="0"/>
              </a:spcAft>
              <a:buClr>
                <a:schemeClr val="lt1"/>
              </a:buClr>
              <a:buSzPts val="1600"/>
              <a:buNone/>
              <a:defRPr sz="1600">
                <a:solidFill>
                  <a:schemeClr val="lt1"/>
                </a:solidFill>
              </a:defRPr>
            </a:lvl4pPr>
            <a:lvl5pPr indent="-228600" lvl="4" marL="2286000" algn="l">
              <a:lnSpc>
                <a:spcPct val="90000"/>
              </a:lnSpc>
              <a:spcBef>
                <a:spcPts val="500"/>
              </a:spcBef>
              <a:spcAft>
                <a:spcPts val="0"/>
              </a:spcAft>
              <a:buClr>
                <a:schemeClr val="lt1"/>
              </a:buClr>
              <a:buSzPts val="1600"/>
              <a:buNone/>
              <a:defRPr sz="1600">
                <a:solidFill>
                  <a:schemeClr val="lt1"/>
                </a:solidFill>
              </a:defRPr>
            </a:lvl5pPr>
            <a:lvl6pPr indent="-228600" lvl="5" marL="2743200" algn="l">
              <a:lnSpc>
                <a:spcPct val="90000"/>
              </a:lnSpc>
              <a:spcBef>
                <a:spcPts val="500"/>
              </a:spcBef>
              <a:spcAft>
                <a:spcPts val="0"/>
              </a:spcAft>
              <a:buClr>
                <a:schemeClr val="lt1"/>
              </a:buClr>
              <a:buSzPts val="1600"/>
              <a:buNone/>
              <a:defRPr sz="1600">
                <a:solidFill>
                  <a:schemeClr val="lt1"/>
                </a:solidFill>
              </a:defRPr>
            </a:lvl6pPr>
            <a:lvl7pPr indent="-228600" lvl="6" marL="3200400" algn="l">
              <a:lnSpc>
                <a:spcPct val="90000"/>
              </a:lnSpc>
              <a:spcBef>
                <a:spcPts val="500"/>
              </a:spcBef>
              <a:spcAft>
                <a:spcPts val="0"/>
              </a:spcAft>
              <a:buClr>
                <a:schemeClr val="lt1"/>
              </a:buClr>
              <a:buSzPts val="1600"/>
              <a:buNone/>
              <a:defRPr sz="1600">
                <a:solidFill>
                  <a:schemeClr val="lt1"/>
                </a:solidFill>
              </a:defRPr>
            </a:lvl7pPr>
            <a:lvl8pPr indent="-228600" lvl="7" marL="3657600" algn="l">
              <a:lnSpc>
                <a:spcPct val="90000"/>
              </a:lnSpc>
              <a:spcBef>
                <a:spcPts val="500"/>
              </a:spcBef>
              <a:spcAft>
                <a:spcPts val="0"/>
              </a:spcAft>
              <a:buClr>
                <a:schemeClr val="lt1"/>
              </a:buClr>
              <a:buSzPts val="1600"/>
              <a:buNone/>
              <a:defRPr sz="1600">
                <a:solidFill>
                  <a:schemeClr val="lt1"/>
                </a:solidFill>
              </a:defRPr>
            </a:lvl8pPr>
            <a:lvl9pPr indent="-228600" lvl="8" marL="4114800" algn="l">
              <a:lnSpc>
                <a:spcPct val="90000"/>
              </a:lnSpc>
              <a:spcBef>
                <a:spcPts val="500"/>
              </a:spcBef>
              <a:spcAft>
                <a:spcPts val="0"/>
              </a:spcAft>
              <a:buClr>
                <a:schemeClr val="lt1"/>
              </a:buClr>
              <a:buSzPts val="1600"/>
              <a:buNone/>
              <a:defRPr sz="1600">
                <a:solidFill>
                  <a:schemeClr val="lt1"/>
                </a:solidFill>
              </a:defRPr>
            </a:lvl9pPr>
          </a:lstStyle>
          <a:p/>
        </p:txBody>
      </p:sp>
      <p:sp>
        <p:nvSpPr>
          <p:cNvPr id="34" name="Google Shape;34;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 indholdsobjekter" type="twoObj">
  <p:cSld name="TWO_OBJECTS">
    <p:spTree>
      <p:nvGrpSpPr>
        <p:cNvPr id="37" name="Shape 37"/>
        <p:cNvGrpSpPr/>
        <p:nvPr/>
      </p:nvGrpSpPr>
      <p:grpSpPr>
        <a:xfrm>
          <a:off x="0" y="0"/>
          <a:ext cx="0" cy="0"/>
          <a:chOff x="0" y="0"/>
          <a:chExt cx="0" cy="0"/>
        </a:xfrm>
      </p:grpSpPr>
      <p:sp>
        <p:nvSpPr>
          <p:cNvPr id="38" name="Google Shape;38;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2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40" name="Google Shape;40;p2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41" name="Google Shape;41;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ammenligning" type="twoTxTwoObj">
  <p:cSld name="TWO_OBJECTS_WITH_TEXT">
    <p:spTree>
      <p:nvGrpSpPr>
        <p:cNvPr id="44" name="Shape 44"/>
        <p:cNvGrpSpPr/>
        <p:nvPr/>
      </p:nvGrpSpPr>
      <p:grpSpPr>
        <a:xfrm>
          <a:off x="0" y="0"/>
          <a:ext cx="0" cy="0"/>
          <a:chOff x="0" y="0"/>
          <a:chExt cx="0" cy="0"/>
        </a:xfrm>
      </p:grpSpPr>
      <p:sp>
        <p:nvSpPr>
          <p:cNvPr id="45" name="Google Shape;45;p2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2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b="1" sz="2400"/>
            </a:lvl1pPr>
            <a:lvl2pPr indent="-228600" lvl="1" marL="914400" algn="l">
              <a:lnSpc>
                <a:spcPct val="90000"/>
              </a:lnSpc>
              <a:spcBef>
                <a:spcPts val="500"/>
              </a:spcBef>
              <a:spcAft>
                <a:spcPts val="0"/>
              </a:spcAft>
              <a:buClr>
                <a:schemeClr val="lt1"/>
              </a:buClr>
              <a:buSzPts val="2000"/>
              <a:buNone/>
              <a:defRPr b="1" sz="2000"/>
            </a:lvl2pPr>
            <a:lvl3pPr indent="-228600" lvl="2" marL="1371600" algn="l">
              <a:lnSpc>
                <a:spcPct val="90000"/>
              </a:lnSpc>
              <a:spcBef>
                <a:spcPts val="500"/>
              </a:spcBef>
              <a:spcAft>
                <a:spcPts val="0"/>
              </a:spcAft>
              <a:buClr>
                <a:schemeClr val="lt1"/>
              </a:buClr>
              <a:buSzPts val="1800"/>
              <a:buNone/>
              <a:defRPr b="1" sz="1800"/>
            </a:lvl3pPr>
            <a:lvl4pPr indent="-228600" lvl="3" marL="1828800" algn="l">
              <a:lnSpc>
                <a:spcPct val="90000"/>
              </a:lnSpc>
              <a:spcBef>
                <a:spcPts val="500"/>
              </a:spcBef>
              <a:spcAft>
                <a:spcPts val="0"/>
              </a:spcAft>
              <a:buClr>
                <a:schemeClr val="lt1"/>
              </a:buClr>
              <a:buSzPts val="1600"/>
              <a:buNone/>
              <a:defRPr b="1" sz="1600"/>
            </a:lvl4pPr>
            <a:lvl5pPr indent="-228600" lvl="4" marL="2286000" algn="l">
              <a:lnSpc>
                <a:spcPct val="90000"/>
              </a:lnSpc>
              <a:spcBef>
                <a:spcPts val="500"/>
              </a:spcBef>
              <a:spcAft>
                <a:spcPts val="0"/>
              </a:spcAft>
              <a:buClr>
                <a:schemeClr val="lt1"/>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47" name="Google Shape;47;p2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48" name="Google Shape;48;p2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b="1" sz="2400"/>
            </a:lvl1pPr>
            <a:lvl2pPr indent="-228600" lvl="1" marL="914400" algn="l">
              <a:lnSpc>
                <a:spcPct val="90000"/>
              </a:lnSpc>
              <a:spcBef>
                <a:spcPts val="500"/>
              </a:spcBef>
              <a:spcAft>
                <a:spcPts val="0"/>
              </a:spcAft>
              <a:buClr>
                <a:schemeClr val="lt1"/>
              </a:buClr>
              <a:buSzPts val="2000"/>
              <a:buNone/>
              <a:defRPr b="1" sz="2000"/>
            </a:lvl2pPr>
            <a:lvl3pPr indent="-228600" lvl="2" marL="1371600" algn="l">
              <a:lnSpc>
                <a:spcPct val="90000"/>
              </a:lnSpc>
              <a:spcBef>
                <a:spcPts val="500"/>
              </a:spcBef>
              <a:spcAft>
                <a:spcPts val="0"/>
              </a:spcAft>
              <a:buClr>
                <a:schemeClr val="lt1"/>
              </a:buClr>
              <a:buSzPts val="1800"/>
              <a:buNone/>
              <a:defRPr b="1" sz="1800"/>
            </a:lvl3pPr>
            <a:lvl4pPr indent="-228600" lvl="3" marL="1828800" algn="l">
              <a:lnSpc>
                <a:spcPct val="90000"/>
              </a:lnSpc>
              <a:spcBef>
                <a:spcPts val="500"/>
              </a:spcBef>
              <a:spcAft>
                <a:spcPts val="0"/>
              </a:spcAft>
              <a:buClr>
                <a:schemeClr val="lt1"/>
              </a:buClr>
              <a:buSzPts val="1600"/>
              <a:buNone/>
              <a:defRPr b="1" sz="1600"/>
            </a:lvl4pPr>
            <a:lvl5pPr indent="-228600" lvl="4" marL="2286000" algn="l">
              <a:lnSpc>
                <a:spcPct val="90000"/>
              </a:lnSpc>
              <a:spcBef>
                <a:spcPts val="500"/>
              </a:spcBef>
              <a:spcAft>
                <a:spcPts val="0"/>
              </a:spcAft>
              <a:buClr>
                <a:schemeClr val="lt1"/>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49" name="Google Shape;49;p2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50" name="Google Shape;50;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un titel" type="titleOnly">
  <p:cSld name="TITLE_ONLY">
    <p:spTree>
      <p:nvGrpSpPr>
        <p:cNvPr id="53" name="Shape 53"/>
        <p:cNvGrpSpPr/>
        <p:nvPr/>
      </p:nvGrpSpPr>
      <p:grpSpPr>
        <a:xfrm>
          <a:off x="0" y="0"/>
          <a:ext cx="0" cy="0"/>
          <a:chOff x="0" y="0"/>
          <a:chExt cx="0" cy="0"/>
        </a:xfrm>
      </p:grpSpPr>
      <p:sp>
        <p:nvSpPr>
          <p:cNvPr id="54" name="Google Shape;54;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dhold med billedtekst" type="objTx">
  <p:cSld name="OBJECT_WITH_CAPTION_TEXT">
    <p:spTree>
      <p:nvGrpSpPr>
        <p:cNvPr id="58" name="Shape 58"/>
        <p:cNvGrpSpPr/>
        <p:nvPr/>
      </p:nvGrpSpPr>
      <p:grpSpPr>
        <a:xfrm>
          <a:off x="0" y="0"/>
          <a:ext cx="0" cy="0"/>
          <a:chOff x="0" y="0"/>
          <a:chExt cx="0" cy="0"/>
        </a:xfrm>
      </p:grpSpPr>
      <p:sp>
        <p:nvSpPr>
          <p:cNvPr id="59" name="Google Shape;59;p3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3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lt1"/>
              </a:buClr>
              <a:buSzPts val="3200"/>
              <a:buChar char="•"/>
              <a:defRPr sz="3200"/>
            </a:lvl1pPr>
            <a:lvl2pPr indent="-406400" lvl="1" marL="914400" algn="l">
              <a:lnSpc>
                <a:spcPct val="90000"/>
              </a:lnSpc>
              <a:spcBef>
                <a:spcPts val="500"/>
              </a:spcBef>
              <a:spcAft>
                <a:spcPts val="0"/>
              </a:spcAft>
              <a:buClr>
                <a:schemeClr val="lt1"/>
              </a:buClr>
              <a:buSzPts val="2800"/>
              <a:buChar char="•"/>
              <a:defRPr sz="2800"/>
            </a:lvl2pPr>
            <a:lvl3pPr indent="-381000" lvl="2" marL="1371600" algn="l">
              <a:lnSpc>
                <a:spcPct val="90000"/>
              </a:lnSpc>
              <a:spcBef>
                <a:spcPts val="500"/>
              </a:spcBef>
              <a:spcAft>
                <a:spcPts val="0"/>
              </a:spcAft>
              <a:buClr>
                <a:schemeClr val="lt1"/>
              </a:buClr>
              <a:buSzPts val="2400"/>
              <a:buChar char="•"/>
              <a:defRPr sz="2400"/>
            </a:lvl3pPr>
            <a:lvl4pPr indent="-355600" lvl="3" marL="1828800" algn="l">
              <a:lnSpc>
                <a:spcPct val="90000"/>
              </a:lnSpc>
              <a:spcBef>
                <a:spcPts val="500"/>
              </a:spcBef>
              <a:spcAft>
                <a:spcPts val="0"/>
              </a:spcAft>
              <a:buClr>
                <a:schemeClr val="lt1"/>
              </a:buClr>
              <a:buSzPts val="2000"/>
              <a:buChar char="•"/>
              <a:defRPr sz="2000"/>
            </a:lvl4pPr>
            <a:lvl5pPr indent="-355600" lvl="4" marL="2286000" algn="l">
              <a:lnSpc>
                <a:spcPct val="90000"/>
              </a:lnSpc>
              <a:spcBef>
                <a:spcPts val="500"/>
              </a:spcBef>
              <a:spcAft>
                <a:spcPts val="0"/>
              </a:spcAft>
              <a:buClr>
                <a:schemeClr val="lt1"/>
              </a:buClr>
              <a:buSzPts val="2000"/>
              <a:buChar char="•"/>
              <a:defRPr sz="2000"/>
            </a:lvl5pPr>
            <a:lvl6pPr indent="-355600" lvl="5" marL="2743200" algn="l">
              <a:lnSpc>
                <a:spcPct val="90000"/>
              </a:lnSpc>
              <a:spcBef>
                <a:spcPts val="500"/>
              </a:spcBef>
              <a:spcAft>
                <a:spcPts val="0"/>
              </a:spcAft>
              <a:buClr>
                <a:schemeClr val="lt1"/>
              </a:buClr>
              <a:buSzPts val="2000"/>
              <a:buChar char="•"/>
              <a:defRPr sz="2000"/>
            </a:lvl6pPr>
            <a:lvl7pPr indent="-355600" lvl="6" marL="3200400" algn="l">
              <a:lnSpc>
                <a:spcPct val="90000"/>
              </a:lnSpc>
              <a:spcBef>
                <a:spcPts val="500"/>
              </a:spcBef>
              <a:spcAft>
                <a:spcPts val="0"/>
              </a:spcAft>
              <a:buClr>
                <a:schemeClr val="lt1"/>
              </a:buClr>
              <a:buSzPts val="2000"/>
              <a:buChar char="•"/>
              <a:defRPr sz="2000"/>
            </a:lvl7pPr>
            <a:lvl8pPr indent="-355600" lvl="7" marL="3657600" algn="l">
              <a:lnSpc>
                <a:spcPct val="90000"/>
              </a:lnSpc>
              <a:spcBef>
                <a:spcPts val="500"/>
              </a:spcBef>
              <a:spcAft>
                <a:spcPts val="0"/>
              </a:spcAft>
              <a:buClr>
                <a:schemeClr val="lt1"/>
              </a:buClr>
              <a:buSzPts val="2000"/>
              <a:buChar char="•"/>
              <a:defRPr sz="2000"/>
            </a:lvl8pPr>
            <a:lvl9pPr indent="-355600" lvl="8" marL="4114800" algn="l">
              <a:lnSpc>
                <a:spcPct val="90000"/>
              </a:lnSpc>
              <a:spcBef>
                <a:spcPts val="500"/>
              </a:spcBef>
              <a:spcAft>
                <a:spcPts val="0"/>
              </a:spcAft>
              <a:buClr>
                <a:schemeClr val="lt1"/>
              </a:buClr>
              <a:buSzPts val="2000"/>
              <a:buChar char="•"/>
              <a:defRPr sz="2000"/>
            </a:lvl9pPr>
          </a:lstStyle>
          <a:p/>
        </p:txBody>
      </p:sp>
      <p:sp>
        <p:nvSpPr>
          <p:cNvPr id="61" name="Google Shape;61;p3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600"/>
              <a:buNone/>
              <a:defRPr sz="1600"/>
            </a:lvl1pPr>
            <a:lvl2pPr indent="-228600" lvl="1" marL="914400" algn="l">
              <a:lnSpc>
                <a:spcPct val="90000"/>
              </a:lnSpc>
              <a:spcBef>
                <a:spcPts val="500"/>
              </a:spcBef>
              <a:spcAft>
                <a:spcPts val="0"/>
              </a:spcAft>
              <a:buClr>
                <a:schemeClr val="lt1"/>
              </a:buClr>
              <a:buSzPts val="1400"/>
              <a:buNone/>
              <a:defRPr sz="1400"/>
            </a:lvl2pPr>
            <a:lvl3pPr indent="-228600" lvl="2" marL="1371600" algn="l">
              <a:lnSpc>
                <a:spcPct val="90000"/>
              </a:lnSpc>
              <a:spcBef>
                <a:spcPts val="500"/>
              </a:spcBef>
              <a:spcAft>
                <a:spcPts val="0"/>
              </a:spcAft>
              <a:buClr>
                <a:schemeClr val="lt1"/>
              </a:buClr>
              <a:buSzPts val="1200"/>
              <a:buNone/>
              <a:defRPr sz="1200"/>
            </a:lvl3pPr>
            <a:lvl4pPr indent="-228600" lvl="3" marL="1828800" algn="l">
              <a:lnSpc>
                <a:spcPct val="90000"/>
              </a:lnSpc>
              <a:spcBef>
                <a:spcPts val="500"/>
              </a:spcBef>
              <a:spcAft>
                <a:spcPts val="0"/>
              </a:spcAft>
              <a:buClr>
                <a:schemeClr val="lt1"/>
              </a:buClr>
              <a:buSzPts val="1000"/>
              <a:buNone/>
              <a:defRPr sz="1000"/>
            </a:lvl4pPr>
            <a:lvl5pPr indent="-228600" lvl="4" marL="2286000" algn="l">
              <a:lnSpc>
                <a:spcPct val="90000"/>
              </a:lnSpc>
              <a:spcBef>
                <a:spcPts val="500"/>
              </a:spcBef>
              <a:spcAft>
                <a:spcPts val="0"/>
              </a:spcAft>
              <a:buClr>
                <a:schemeClr val="lt1"/>
              </a:buClr>
              <a:buSzPts val="1000"/>
              <a:buNone/>
              <a:defRPr sz="1000"/>
            </a:lvl5pPr>
            <a:lvl6pPr indent="-228600" lvl="5" marL="2743200" algn="l">
              <a:lnSpc>
                <a:spcPct val="90000"/>
              </a:lnSpc>
              <a:spcBef>
                <a:spcPts val="500"/>
              </a:spcBef>
              <a:spcAft>
                <a:spcPts val="0"/>
              </a:spcAft>
              <a:buClr>
                <a:schemeClr val="lt1"/>
              </a:buClr>
              <a:buSzPts val="1000"/>
              <a:buNone/>
              <a:defRPr sz="1000"/>
            </a:lvl6pPr>
            <a:lvl7pPr indent="-228600" lvl="6" marL="3200400" algn="l">
              <a:lnSpc>
                <a:spcPct val="90000"/>
              </a:lnSpc>
              <a:spcBef>
                <a:spcPts val="500"/>
              </a:spcBef>
              <a:spcAft>
                <a:spcPts val="0"/>
              </a:spcAft>
              <a:buClr>
                <a:schemeClr val="lt1"/>
              </a:buClr>
              <a:buSzPts val="1000"/>
              <a:buNone/>
              <a:defRPr sz="1000"/>
            </a:lvl7pPr>
            <a:lvl8pPr indent="-228600" lvl="7" marL="3657600" algn="l">
              <a:lnSpc>
                <a:spcPct val="90000"/>
              </a:lnSpc>
              <a:spcBef>
                <a:spcPts val="500"/>
              </a:spcBef>
              <a:spcAft>
                <a:spcPts val="0"/>
              </a:spcAft>
              <a:buClr>
                <a:schemeClr val="lt1"/>
              </a:buClr>
              <a:buSzPts val="1000"/>
              <a:buNone/>
              <a:defRPr sz="1000"/>
            </a:lvl8pPr>
            <a:lvl9pPr indent="-228600" lvl="8" marL="4114800" algn="l">
              <a:lnSpc>
                <a:spcPct val="90000"/>
              </a:lnSpc>
              <a:spcBef>
                <a:spcPts val="500"/>
              </a:spcBef>
              <a:spcAft>
                <a:spcPts val="0"/>
              </a:spcAft>
              <a:buClr>
                <a:schemeClr val="lt1"/>
              </a:buClr>
              <a:buSzPts val="1000"/>
              <a:buNone/>
              <a:defRPr sz="1000"/>
            </a:lvl9pPr>
          </a:lstStyle>
          <a:p/>
        </p:txBody>
      </p:sp>
      <p:sp>
        <p:nvSpPr>
          <p:cNvPr id="62" name="Google Shape;62;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llede med billedtekst" type="picTx">
  <p:cSld name="PICTURE_WITH_CAPTION_TEXT">
    <p:spTree>
      <p:nvGrpSpPr>
        <p:cNvPr id="65" name="Shape 65"/>
        <p:cNvGrpSpPr/>
        <p:nvPr/>
      </p:nvGrpSpPr>
      <p:grpSpPr>
        <a:xfrm>
          <a:off x="0" y="0"/>
          <a:ext cx="0" cy="0"/>
          <a:chOff x="0" y="0"/>
          <a:chExt cx="0" cy="0"/>
        </a:xfrm>
      </p:grpSpPr>
      <p:sp>
        <p:nvSpPr>
          <p:cNvPr id="66" name="Google Shape;66;p3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31"/>
          <p:cNvSpPr/>
          <p:nvPr>
            <p:ph idx="2" type="pic"/>
          </p:nvPr>
        </p:nvSpPr>
        <p:spPr>
          <a:xfrm>
            <a:off x="5183188" y="987425"/>
            <a:ext cx="6172200" cy="4873625"/>
          </a:xfrm>
          <a:prstGeom prst="rect">
            <a:avLst/>
          </a:prstGeom>
          <a:noFill/>
          <a:ln>
            <a:noFill/>
          </a:ln>
        </p:spPr>
      </p:sp>
      <p:sp>
        <p:nvSpPr>
          <p:cNvPr id="68" name="Google Shape;68;p31"/>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600"/>
              <a:buNone/>
              <a:defRPr sz="1600"/>
            </a:lvl1pPr>
            <a:lvl2pPr indent="-228600" lvl="1" marL="914400" algn="l">
              <a:lnSpc>
                <a:spcPct val="90000"/>
              </a:lnSpc>
              <a:spcBef>
                <a:spcPts val="500"/>
              </a:spcBef>
              <a:spcAft>
                <a:spcPts val="0"/>
              </a:spcAft>
              <a:buClr>
                <a:schemeClr val="lt1"/>
              </a:buClr>
              <a:buSzPts val="1400"/>
              <a:buNone/>
              <a:defRPr sz="1400"/>
            </a:lvl2pPr>
            <a:lvl3pPr indent="-228600" lvl="2" marL="1371600" algn="l">
              <a:lnSpc>
                <a:spcPct val="90000"/>
              </a:lnSpc>
              <a:spcBef>
                <a:spcPts val="500"/>
              </a:spcBef>
              <a:spcAft>
                <a:spcPts val="0"/>
              </a:spcAft>
              <a:buClr>
                <a:schemeClr val="lt1"/>
              </a:buClr>
              <a:buSzPts val="1200"/>
              <a:buNone/>
              <a:defRPr sz="1200"/>
            </a:lvl3pPr>
            <a:lvl4pPr indent="-228600" lvl="3" marL="1828800" algn="l">
              <a:lnSpc>
                <a:spcPct val="90000"/>
              </a:lnSpc>
              <a:spcBef>
                <a:spcPts val="500"/>
              </a:spcBef>
              <a:spcAft>
                <a:spcPts val="0"/>
              </a:spcAft>
              <a:buClr>
                <a:schemeClr val="lt1"/>
              </a:buClr>
              <a:buSzPts val="1000"/>
              <a:buNone/>
              <a:defRPr sz="1000"/>
            </a:lvl4pPr>
            <a:lvl5pPr indent="-228600" lvl="4" marL="2286000" algn="l">
              <a:lnSpc>
                <a:spcPct val="90000"/>
              </a:lnSpc>
              <a:spcBef>
                <a:spcPts val="500"/>
              </a:spcBef>
              <a:spcAft>
                <a:spcPts val="0"/>
              </a:spcAft>
              <a:buClr>
                <a:schemeClr val="lt1"/>
              </a:buClr>
              <a:buSzPts val="1000"/>
              <a:buNone/>
              <a:defRPr sz="1000"/>
            </a:lvl5pPr>
            <a:lvl6pPr indent="-228600" lvl="5" marL="2743200" algn="l">
              <a:lnSpc>
                <a:spcPct val="90000"/>
              </a:lnSpc>
              <a:spcBef>
                <a:spcPts val="500"/>
              </a:spcBef>
              <a:spcAft>
                <a:spcPts val="0"/>
              </a:spcAft>
              <a:buClr>
                <a:schemeClr val="lt1"/>
              </a:buClr>
              <a:buSzPts val="1000"/>
              <a:buNone/>
              <a:defRPr sz="1000"/>
            </a:lvl6pPr>
            <a:lvl7pPr indent="-228600" lvl="6" marL="3200400" algn="l">
              <a:lnSpc>
                <a:spcPct val="90000"/>
              </a:lnSpc>
              <a:spcBef>
                <a:spcPts val="500"/>
              </a:spcBef>
              <a:spcAft>
                <a:spcPts val="0"/>
              </a:spcAft>
              <a:buClr>
                <a:schemeClr val="lt1"/>
              </a:buClr>
              <a:buSzPts val="1000"/>
              <a:buNone/>
              <a:defRPr sz="1000"/>
            </a:lvl7pPr>
            <a:lvl8pPr indent="-228600" lvl="7" marL="3657600" algn="l">
              <a:lnSpc>
                <a:spcPct val="90000"/>
              </a:lnSpc>
              <a:spcBef>
                <a:spcPts val="500"/>
              </a:spcBef>
              <a:spcAft>
                <a:spcPts val="0"/>
              </a:spcAft>
              <a:buClr>
                <a:schemeClr val="lt1"/>
              </a:buClr>
              <a:buSzPts val="1000"/>
              <a:buNone/>
              <a:defRPr sz="1000"/>
            </a:lvl8pPr>
            <a:lvl9pPr indent="-228600" lvl="8" marL="4114800" algn="l">
              <a:lnSpc>
                <a:spcPct val="90000"/>
              </a:lnSpc>
              <a:spcBef>
                <a:spcPts val="500"/>
              </a:spcBef>
              <a:spcAft>
                <a:spcPts val="0"/>
              </a:spcAft>
              <a:buClr>
                <a:schemeClr val="lt1"/>
              </a:buClr>
              <a:buSzPts val="1000"/>
              <a:buNone/>
              <a:defRPr sz="1000"/>
            </a:lvl9pPr>
          </a:lstStyle>
          <a:p/>
        </p:txBody>
      </p:sp>
      <p:sp>
        <p:nvSpPr>
          <p:cNvPr id="69" name="Google Shape;69;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62626"/>
        </a:solidFill>
      </p:bgPr>
    </p:bg>
    <p:spTree>
      <p:nvGrpSpPr>
        <p:cNvPr id="9" name="Shape 9"/>
        <p:cNvGrpSpPr/>
        <p:nvPr/>
      </p:nvGrpSpPr>
      <p:grpSpPr>
        <a:xfrm>
          <a:off x="0" y="0"/>
          <a:ext cx="0" cy="0"/>
          <a:chOff x="0" y="0"/>
          <a:chExt cx="0" cy="0"/>
        </a:xfrm>
      </p:grpSpPr>
      <p:sp>
        <p:nvSpPr>
          <p:cNvPr id="10" name="Google Shape;10;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12" name="Google Shape;12;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13" name="Google Shape;13;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14" name="Google Shape;14;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chemeClr val="lt1"/>
                </a:solidFill>
                <a:latin typeface="Calibri"/>
                <a:ea typeface="Calibri"/>
                <a:cs typeface="Calibri"/>
                <a:sym typeface="Calibri"/>
              </a:defRPr>
            </a:lvl1pPr>
            <a:lvl2pPr indent="0" lvl="1" marL="0" marR="0" rtl="0" algn="r">
              <a:spcBef>
                <a:spcPts val="0"/>
              </a:spcBef>
              <a:buNone/>
              <a:defRPr b="0" i="0" sz="1200" u="none" cap="none" strike="noStrike">
                <a:solidFill>
                  <a:schemeClr val="lt1"/>
                </a:solidFill>
                <a:latin typeface="Calibri"/>
                <a:ea typeface="Calibri"/>
                <a:cs typeface="Calibri"/>
                <a:sym typeface="Calibri"/>
              </a:defRPr>
            </a:lvl2pPr>
            <a:lvl3pPr indent="0" lvl="2" marL="0" marR="0" rtl="0" algn="r">
              <a:spcBef>
                <a:spcPts val="0"/>
              </a:spcBef>
              <a:buNone/>
              <a:defRPr b="0" i="0" sz="1200" u="none" cap="none" strike="noStrike">
                <a:solidFill>
                  <a:schemeClr val="lt1"/>
                </a:solidFill>
                <a:latin typeface="Calibri"/>
                <a:ea typeface="Calibri"/>
                <a:cs typeface="Calibri"/>
                <a:sym typeface="Calibri"/>
              </a:defRPr>
            </a:lvl3pPr>
            <a:lvl4pPr indent="0" lvl="3" marL="0" marR="0" rtl="0" algn="r">
              <a:spcBef>
                <a:spcPts val="0"/>
              </a:spcBef>
              <a:buNone/>
              <a:defRPr b="0" i="0" sz="1200" u="none" cap="none" strike="noStrike">
                <a:solidFill>
                  <a:schemeClr val="lt1"/>
                </a:solidFill>
                <a:latin typeface="Calibri"/>
                <a:ea typeface="Calibri"/>
                <a:cs typeface="Calibri"/>
                <a:sym typeface="Calibri"/>
              </a:defRPr>
            </a:lvl4pPr>
            <a:lvl5pPr indent="0" lvl="4" marL="0" marR="0" rtl="0" algn="r">
              <a:spcBef>
                <a:spcPts val="0"/>
              </a:spcBef>
              <a:buNone/>
              <a:defRPr b="0" i="0" sz="1200" u="none" cap="none" strike="noStrike">
                <a:solidFill>
                  <a:schemeClr val="lt1"/>
                </a:solidFill>
                <a:latin typeface="Calibri"/>
                <a:ea typeface="Calibri"/>
                <a:cs typeface="Calibri"/>
                <a:sym typeface="Calibri"/>
              </a:defRPr>
            </a:lvl5pPr>
            <a:lvl6pPr indent="0" lvl="5" marL="0" marR="0" rtl="0" algn="r">
              <a:spcBef>
                <a:spcPts val="0"/>
              </a:spcBef>
              <a:buNone/>
              <a:defRPr b="0" i="0" sz="1200" u="none" cap="none" strike="noStrike">
                <a:solidFill>
                  <a:schemeClr val="lt1"/>
                </a:solidFill>
                <a:latin typeface="Calibri"/>
                <a:ea typeface="Calibri"/>
                <a:cs typeface="Calibri"/>
                <a:sym typeface="Calibri"/>
              </a:defRPr>
            </a:lvl6pPr>
            <a:lvl7pPr indent="0" lvl="6" marL="0" marR="0" rtl="0" algn="r">
              <a:spcBef>
                <a:spcPts val="0"/>
              </a:spcBef>
              <a:buNone/>
              <a:defRPr b="0" i="0" sz="1200" u="none" cap="none" strike="noStrike">
                <a:solidFill>
                  <a:schemeClr val="lt1"/>
                </a:solidFill>
                <a:latin typeface="Calibri"/>
                <a:ea typeface="Calibri"/>
                <a:cs typeface="Calibri"/>
                <a:sym typeface="Calibri"/>
              </a:defRPr>
            </a:lvl7pPr>
            <a:lvl8pPr indent="0" lvl="7" marL="0" marR="0" rtl="0" algn="r">
              <a:spcBef>
                <a:spcPts val="0"/>
              </a:spcBef>
              <a:buNone/>
              <a:defRPr b="0" i="0" sz="1200" u="none" cap="none" strike="noStrike">
                <a:solidFill>
                  <a:schemeClr val="lt1"/>
                </a:solidFill>
                <a:latin typeface="Calibri"/>
                <a:ea typeface="Calibri"/>
                <a:cs typeface="Calibri"/>
                <a:sym typeface="Calibri"/>
              </a:defRPr>
            </a:lvl8pPr>
            <a:lvl9pPr indent="0" lvl="8" marL="0" marR="0" rtl="0" algn="r">
              <a:spcBef>
                <a:spcPts val="0"/>
              </a:spcBef>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a-DK"/>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3.jpg"/><Relationship Id="rId4" Type="http://schemas.openxmlformats.org/officeDocument/2006/relationships/image" Target="../media/image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2.jpg"/><Relationship Id="rId4" Type="http://schemas.openxmlformats.org/officeDocument/2006/relationships/image" Target="../media/image20.jpg"/><Relationship Id="rId5" Type="http://schemas.openxmlformats.org/officeDocument/2006/relationships/image" Target="../media/image18.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pic>
        <p:nvPicPr>
          <p:cNvPr id="88" name="Google Shape;88;p1"/>
          <p:cNvPicPr preferRelativeResize="0"/>
          <p:nvPr/>
        </p:nvPicPr>
        <p:blipFill rotWithShape="1">
          <a:blip r:embed="rId3">
            <a:alphaModFix/>
          </a:blip>
          <a:srcRect b="0" l="0" r="0" t="0"/>
          <a:stretch/>
        </p:blipFill>
        <p:spPr>
          <a:xfrm>
            <a:off x="1236000" y="695250"/>
            <a:ext cx="9720000" cy="5467499"/>
          </a:xfrm>
          <a:prstGeom prst="rect">
            <a:avLst/>
          </a:prstGeom>
          <a:noFill/>
          <a:ln>
            <a:noFill/>
          </a:ln>
        </p:spPr>
      </p:pic>
      <p:sp>
        <p:nvSpPr>
          <p:cNvPr id="89" name="Google Shape;89;p1"/>
          <p:cNvSpPr txBox="1"/>
          <p:nvPr/>
        </p:nvSpPr>
        <p:spPr>
          <a:xfrm>
            <a:off x="763713" y="164387"/>
            <a:ext cx="10664575"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da-DK" sz="4000" u="none" cap="none" strike="noStrike">
                <a:solidFill>
                  <a:srgbClr val="A8D08C"/>
                </a:solidFill>
                <a:latin typeface="Calibri"/>
                <a:ea typeface="Calibri"/>
                <a:cs typeface="Calibri"/>
                <a:sym typeface="Calibri"/>
              </a:rPr>
              <a:t>Dronning Ester </a:t>
            </a:r>
            <a:r>
              <a:rPr b="0" i="0" lang="da-DK" sz="4000" u="none" cap="none" strike="noStrike">
                <a:solidFill>
                  <a:srgbClr val="BFBFBF"/>
                </a:solidFill>
                <a:latin typeface="Calibri"/>
                <a:ea typeface="Calibri"/>
                <a:cs typeface="Calibri"/>
                <a:sym typeface="Calibri"/>
              </a:rPr>
              <a:t>– </a:t>
            </a:r>
            <a:r>
              <a:rPr i="1" lang="da-DK" sz="4000">
                <a:solidFill>
                  <a:srgbClr val="BFBFBF"/>
                </a:solidFill>
                <a:latin typeface="Calibri"/>
                <a:ea typeface="Calibri"/>
                <a:cs typeface="Calibri"/>
                <a:sym typeface="Calibri"/>
              </a:rPr>
              <a:t>Bøn og tro på Gud</a:t>
            </a:r>
            <a:endParaRPr/>
          </a:p>
        </p:txBody>
      </p:sp>
      <p:sp>
        <p:nvSpPr>
          <p:cNvPr id="90" name="Google Shape;90;p1"/>
          <p:cNvSpPr txBox="1"/>
          <p:nvPr/>
        </p:nvSpPr>
        <p:spPr>
          <a:xfrm>
            <a:off x="2541142" y="5951840"/>
            <a:ext cx="7109700" cy="585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1" lang="da-DK" sz="3200" u="none" cap="none" strike="noStrike">
                <a:solidFill>
                  <a:srgbClr val="BFBFBF"/>
                </a:solidFill>
                <a:latin typeface="Calibri"/>
                <a:ea typeface="Calibri"/>
                <a:cs typeface="Calibri"/>
                <a:sym typeface="Calibri"/>
              </a:rPr>
              <a:t>Est 2,1-17; 3,1-6+13; 4; 5,1-3</a:t>
            </a:r>
            <a:r>
              <a:rPr i="1" lang="da-DK" sz="3200">
                <a:solidFill>
                  <a:srgbClr val="BFBFBF"/>
                </a:solidFill>
                <a:latin typeface="Calibri"/>
                <a:ea typeface="Calibri"/>
                <a:cs typeface="Calibri"/>
                <a:sym typeface="Calibri"/>
              </a:rPr>
              <a:t>;</a:t>
            </a:r>
            <a:r>
              <a:rPr b="0" i="1" lang="da-DK" sz="3200" u="none" cap="none" strike="noStrike">
                <a:solidFill>
                  <a:srgbClr val="BFBFBF"/>
                </a:solidFill>
                <a:latin typeface="Calibri"/>
                <a:ea typeface="Calibri"/>
                <a:cs typeface="Calibri"/>
                <a:sym typeface="Calibri"/>
              </a:rPr>
              <a:t> 8</a:t>
            </a:r>
            <a:r>
              <a:rPr i="1" lang="da-DK" sz="3200">
                <a:solidFill>
                  <a:srgbClr val="BFBFBF"/>
                </a:solidFill>
                <a:latin typeface="Calibri"/>
                <a:ea typeface="Calibri"/>
                <a:cs typeface="Calibri"/>
                <a:sym typeface="Calibri"/>
              </a:rPr>
              <a:t>,</a:t>
            </a:r>
            <a:r>
              <a:rPr b="0" i="1" lang="da-DK" sz="3200" u="none" cap="none" strike="noStrike">
                <a:solidFill>
                  <a:srgbClr val="BFBFBF"/>
                </a:solidFill>
                <a:latin typeface="Calibri"/>
                <a:ea typeface="Calibri"/>
                <a:cs typeface="Calibri"/>
                <a:sym typeface="Calibri"/>
              </a:rPr>
              <a:t>4-6</a:t>
            </a:r>
            <a:endParaRPr b="0" i="1" sz="3200" u="none" cap="none" strike="noStrike">
              <a:solidFill>
                <a:srgbClr val="BFBFBF"/>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pic>
        <p:nvPicPr>
          <p:cNvPr descr="2 (11)" id="144" name="Google Shape;144;p10"/>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pic>
        <p:nvPicPr>
          <p:cNvPr descr="2 (13)" id="150" name="Google Shape;150;p11"/>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pic>
        <p:nvPicPr>
          <p:cNvPr descr="2 (15)" id="156" name="Google Shape;156;p12"/>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pic>
        <p:nvPicPr>
          <p:cNvPr descr="2 (18)" id="162" name="Google Shape;162;p13"/>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pic>
        <p:nvPicPr>
          <p:cNvPr descr="2 (20)" id="168" name="Google Shape;168;p14"/>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pic>
        <p:nvPicPr>
          <p:cNvPr descr="3 (15)" id="174" name="Google Shape;174;p15"/>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pic>
        <p:nvPicPr>
          <p:cNvPr descr="3 (16)" id="180" name="Google Shape;180;p16"/>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pic>
        <p:nvPicPr>
          <p:cNvPr descr="3 (20)" id="185" name="Google Shape;185;p17"/>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pic>
        <p:nvPicPr>
          <p:cNvPr descr="Free Lego Toys photo and picture" id="191" name="Google Shape;191;p18"/>
          <p:cNvPicPr preferRelativeResize="0"/>
          <p:nvPr/>
        </p:nvPicPr>
        <p:blipFill rotWithShape="1">
          <a:blip r:embed="rId3">
            <a:alphaModFix/>
          </a:blip>
          <a:srcRect b="0" l="0" r="0" t="0"/>
          <a:stretch/>
        </p:blipFill>
        <p:spPr>
          <a:xfrm>
            <a:off x="157316" y="88490"/>
            <a:ext cx="11877368" cy="668102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pic>
        <p:nvPicPr>
          <p:cNvPr descr="Free Child Kid photo and picture" id="197" name="Google Shape;197;p19"/>
          <p:cNvPicPr preferRelativeResize="0"/>
          <p:nvPr/>
        </p:nvPicPr>
        <p:blipFill rotWithShape="1">
          <a:blip r:embed="rId3">
            <a:alphaModFix/>
          </a:blip>
          <a:srcRect b="0" l="0" r="0" t="0"/>
          <a:stretch/>
        </p:blipFill>
        <p:spPr>
          <a:xfrm>
            <a:off x="186814" y="143284"/>
            <a:ext cx="7059560" cy="4704196"/>
          </a:xfrm>
          <a:prstGeom prst="rect">
            <a:avLst/>
          </a:prstGeom>
          <a:noFill/>
          <a:ln>
            <a:noFill/>
          </a:ln>
        </p:spPr>
      </p:pic>
      <p:pic>
        <p:nvPicPr>
          <p:cNvPr descr="Free Kids Field photo and picture" id="198" name="Google Shape;198;p19"/>
          <p:cNvPicPr preferRelativeResize="0"/>
          <p:nvPr/>
        </p:nvPicPr>
        <p:blipFill rotWithShape="1">
          <a:blip r:embed="rId4">
            <a:alphaModFix/>
          </a:blip>
          <a:srcRect b="0" l="33739" r="19999" t="0"/>
          <a:stretch/>
        </p:blipFill>
        <p:spPr>
          <a:xfrm>
            <a:off x="7427300" y="143284"/>
            <a:ext cx="4577885" cy="657143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pic>
        <p:nvPicPr>
          <p:cNvPr descr="1 (8)" id="96" name="Google Shape;96;p2"/>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pic>
        <p:nvPicPr>
          <p:cNvPr descr="Free Chair Baroque photo and picture" id="204" name="Google Shape;204;p20"/>
          <p:cNvPicPr preferRelativeResize="0"/>
          <p:nvPr/>
        </p:nvPicPr>
        <p:blipFill rotWithShape="1">
          <a:blip r:embed="rId3">
            <a:alphaModFix/>
          </a:blip>
          <a:srcRect b="0" l="8487" r="15458" t="0"/>
          <a:stretch/>
        </p:blipFill>
        <p:spPr>
          <a:xfrm>
            <a:off x="242120" y="248264"/>
            <a:ext cx="3205316" cy="6361471"/>
          </a:xfrm>
          <a:prstGeom prst="rect">
            <a:avLst/>
          </a:prstGeom>
          <a:noFill/>
          <a:ln>
            <a:noFill/>
          </a:ln>
        </p:spPr>
      </p:pic>
      <p:pic>
        <p:nvPicPr>
          <p:cNvPr descr="Free Chair Symbol photo and picture" id="205" name="Google Shape;205;p20"/>
          <p:cNvPicPr preferRelativeResize="0"/>
          <p:nvPr/>
        </p:nvPicPr>
        <p:blipFill rotWithShape="1">
          <a:blip r:embed="rId4">
            <a:alphaModFix/>
          </a:blip>
          <a:srcRect b="0" l="28508" r="0" t="0"/>
          <a:stretch/>
        </p:blipFill>
        <p:spPr>
          <a:xfrm>
            <a:off x="3672042" y="248264"/>
            <a:ext cx="3410955" cy="6361471"/>
          </a:xfrm>
          <a:prstGeom prst="rect">
            <a:avLst/>
          </a:prstGeom>
          <a:noFill/>
          <a:ln>
            <a:noFill/>
          </a:ln>
        </p:spPr>
      </p:pic>
      <p:pic>
        <p:nvPicPr>
          <p:cNvPr descr="Free Chair Beach photo and picture" id="206" name="Google Shape;206;p20"/>
          <p:cNvPicPr preferRelativeResize="0"/>
          <p:nvPr/>
        </p:nvPicPr>
        <p:blipFill rotWithShape="1">
          <a:blip r:embed="rId5">
            <a:alphaModFix/>
          </a:blip>
          <a:srcRect b="0" l="23544" r="27828" t="0"/>
          <a:stretch/>
        </p:blipFill>
        <p:spPr>
          <a:xfrm>
            <a:off x="7307603" y="248264"/>
            <a:ext cx="4642277" cy="636147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21"/>
          <p:cNvSpPr txBox="1"/>
          <p:nvPr/>
        </p:nvSpPr>
        <p:spPr>
          <a:xfrm>
            <a:off x="283132" y="499424"/>
            <a:ext cx="10679835" cy="5977200"/>
          </a:xfrm>
          <a:prstGeom prst="rect">
            <a:avLst/>
          </a:prstGeom>
          <a:noFill/>
          <a:ln>
            <a:noFill/>
          </a:ln>
        </p:spPr>
        <p:txBody>
          <a:bodyPr anchorCtr="0" anchor="t" bIns="121900" lIns="121900" spcFirstLastPara="1" rIns="121900" wrap="square" tIns="121900">
            <a:noAutofit/>
          </a:bodyPr>
          <a:lstStyle/>
          <a:p>
            <a:pPr indent="0" lvl="0" marL="0" marR="0" rtl="0" algn="l">
              <a:lnSpc>
                <a:spcPct val="150000"/>
              </a:lnSpc>
              <a:spcBef>
                <a:spcPts val="0"/>
              </a:spcBef>
              <a:spcAft>
                <a:spcPts val="0"/>
              </a:spcAft>
              <a:buNone/>
            </a:pPr>
            <a:r>
              <a:rPr b="1" i="0" lang="da-DK" sz="4000" u="none" cap="none" strike="noStrike">
                <a:solidFill>
                  <a:schemeClr val="lt1"/>
                </a:solidFill>
                <a:latin typeface="Calibri"/>
                <a:ea typeface="Calibri"/>
                <a:cs typeface="Calibri"/>
                <a:sym typeface="Calibri"/>
              </a:rPr>
              <a:t>Spørgsmål:</a:t>
            </a:r>
            <a:endParaRPr b="1" i="0" sz="4000" u="none" cap="none" strike="noStrike">
              <a:solidFill>
                <a:schemeClr val="lt1"/>
              </a:solidFill>
              <a:latin typeface="Calibri"/>
              <a:ea typeface="Calibri"/>
              <a:cs typeface="Calibri"/>
              <a:sym typeface="Calibri"/>
            </a:endParaRPr>
          </a:p>
          <a:p>
            <a:pPr indent="0" lvl="0" marL="0" marR="0" rtl="0" algn="l">
              <a:lnSpc>
                <a:spcPct val="150000"/>
              </a:lnSpc>
              <a:spcBef>
                <a:spcPts val="0"/>
              </a:spcBef>
              <a:spcAft>
                <a:spcPts val="0"/>
              </a:spcAft>
              <a:buNone/>
            </a:pPr>
            <a:r>
              <a:t/>
            </a:r>
            <a:endParaRPr b="0" i="0" sz="2267" u="sng" cap="none" strike="noStrike">
              <a:solidFill>
                <a:schemeClr val="lt1"/>
              </a:solidFill>
              <a:latin typeface="Calibri"/>
              <a:ea typeface="Calibri"/>
              <a:cs typeface="Calibri"/>
              <a:sym typeface="Calibri"/>
            </a:endParaRPr>
          </a:p>
          <a:p>
            <a:pPr indent="0" lvl="0" marL="76198" marR="0" rtl="0" algn="l">
              <a:spcBef>
                <a:spcPts val="0"/>
              </a:spcBef>
              <a:spcAft>
                <a:spcPts val="0"/>
              </a:spcAft>
              <a:buNone/>
            </a:pPr>
            <a:r>
              <a:rPr lang="da-DK" sz="3600">
                <a:solidFill>
                  <a:schemeClr val="lt1"/>
                </a:solidFill>
                <a:latin typeface="Calibri"/>
                <a:ea typeface="Calibri"/>
                <a:cs typeface="Calibri"/>
                <a:sym typeface="Calibri"/>
              </a:rPr>
              <a:t>Kender du nogen der er modig i dag</a:t>
            </a:r>
            <a:r>
              <a:rPr b="0" i="0" lang="da-DK" sz="3600" u="none" cap="none" strike="noStrike">
                <a:solidFill>
                  <a:schemeClr val="lt1"/>
                </a:solidFill>
                <a:latin typeface="Calibri"/>
                <a:ea typeface="Calibri"/>
                <a:cs typeface="Calibri"/>
                <a:sym typeface="Calibri"/>
              </a:rPr>
              <a:t>?</a:t>
            </a:r>
            <a:endParaRPr/>
          </a:p>
          <a:p>
            <a:pPr indent="0" lvl="0" marL="76198" marR="0" rtl="0" algn="l">
              <a:spcBef>
                <a:spcPts val="0"/>
              </a:spcBef>
              <a:spcAft>
                <a:spcPts val="0"/>
              </a:spcAft>
              <a:buNone/>
            </a:pPr>
            <a:r>
              <a:t/>
            </a:r>
            <a:endParaRPr b="0" i="0" sz="3600" u="none" cap="none" strike="noStrike">
              <a:solidFill>
                <a:schemeClr val="lt1"/>
              </a:solidFill>
              <a:latin typeface="Calibri"/>
              <a:ea typeface="Calibri"/>
              <a:cs typeface="Calibri"/>
              <a:sym typeface="Calibri"/>
            </a:endParaRPr>
          </a:p>
          <a:p>
            <a:pPr indent="0" lvl="0" marL="76198" marR="0" rtl="0" algn="l">
              <a:spcBef>
                <a:spcPts val="0"/>
              </a:spcBef>
              <a:spcAft>
                <a:spcPts val="0"/>
              </a:spcAft>
              <a:buNone/>
            </a:pPr>
            <a:r>
              <a:rPr lang="da-DK" sz="3600">
                <a:solidFill>
                  <a:schemeClr val="lt1"/>
                </a:solidFill>
                <a:latin typeface="Calibri"/>
                <a:ea typeface="Calibri"/>
                <a:cs typeface="Calibri"/>
                <a:sym typeface="Calibri"/>
              </a:rPr>
              <a:t>Kan du nævne eksempler på at nogen har taget dig i forsvar</a:t>
            </a:r>
            <a:r>
              <a:rPr b="0" i="0" lang="da-DK" sz="3600" u="none" cap="none" strike="noStrike">
                <a:solidFill>
                  <a:schemeClr val="lt1"/>
                </a:solidFill>
                <a:latin typeface="Calibri"/>
                <a:ea typeface="Calibri"/>
                <a:cs typeface="Calibri"/>
                <a:sym typeface="Calibri"/>
              </a:rPr>
              <a:t>?</a:t>
            </a:r>
            <a:endParaRPr/>
          </a:p>
          <a:p>
            <a:pPr indent="0" lvl="0" marL="76198" marR="0" rtl="0" algn="l">
              <a:spcBef>
                <a:spcPts val="0"/>
              </a:spcBef>
              <a:spcAft>
                <a:spcPts val="0"/>
              </a:spcAft>
              <a:buNone/>
            </a:pPr>
            <a:r>
              <a:t/>
            </a:r>
            <a:endParaRPr b="0" i="0" sz="3600" u="none" cap="none" strike="noStrike">
              <a:solidFill>
                <a:schemeClr val="lt1"/>
              </a:solidFill>
              <a:latin typeface="Calibri"/>
              <a:ea typeface="Calibri"/>
              <a:cs typeface="Calibri"/>
              <a:sym typeface="Calibri"/>
            </a:endParaRPr>
          </a:p>
          <a:p>
            <a:pPr indent="0" lvl="0" marL="76197" marR="0" rtl="0" algn="l">
              <a:spcBef>
                <a:spcPts val="0"/>
              </a:spcBef>
              <a:spcAft>
                <a:spcPts val="0"/>
              </a:spcAft>
              <a:buNone/>
            </a:pPr>
            <a:r>
              <a:rPr b="0" i="0" lang="da-DK" sz="3600" u="none" cap="none" strike="noStrike">
                <a:solidFill>
                  <a:schemeClr val="lt1"/>
                </a:solidFill>
                <a:latin typeface="Calibri"/>
                <a:ea typeface="Calibri"/>
                <a:cs typeface="Calibri"/>
                <a:sym typeface="Calibri"/>
              </a:rPr>
              <a:t>Beder du nogle gange til Gud? Hvornår, hvor</a:t>
            </a:r>
            <a:r>
              <a:rPr lang="da-DK" sz="3600">
                <a:solidFill>
                  <a:schemeClr val="lt1"/>
                </a:solidFill>
                <a:latin typeface="Calibri"/>
                <a:ea typeface="Calibri"/>
                <a:cs typeface="Calibri"/>
                <a:sym typeface="Calibri"/>
              </a:rPr>
              <a:t>dan</a:t>
            </a:r>
            <a:r>
              <a:rPr b="0" i="0" lang="da-DK" sz="3600" u="none" cap="none" strike="noStrike">
                <a:solidFill>
                  <a:schemeClr val="lt1"/>
                </a:solidFill>
                <a:latin typeface="Calibri"/>
                <a:ea typeface="Calibri"/>
                <a:cs typeface="Calibri"/>
                <a:sym typeface="Calibri"/>
              </a:rPr>
              <a:t> og om hvad?</a:t>
            </a:r>
            <a:endParaRPr b="0" i="0" sz="3600" u="none" cap="none" strike="noStrike">
              <a:solidFill>
                <a:schemeClr val="lt1"/>
              </a:solidFill>
              <a:latin typeface="Calibri"/>
              <a:ea typeface="Calibri"/>
              <a:cs typeface="Calibri"/>
              <a:sym typeface="Calibri"/>
            </a:endParaRPr>
          </a:p>
        </p:txBody>
      </p:sp>
      <p:pic>
        <p:nvPicPr>
          <p:cNvPr id="212" name="Google Shape;212;p21"/>
          <p:cNvPicPr preferRelativeResize="0"/>
          <p:nvPr/>
        </p:nvPicPr>
        <p:blipFill rotWithShape="1">
          <a:blip r:embed="rId3">
            <a:alphaModFix/>
          </a:blip>
          <a:srcRect b="0" l="0" r="0" t="0"/>
          <a:stretch/>
        </p:blipFill>
        <p:spPr>
          <a:xfrm rot="3">
            <a:off x="9538683" y="216399"/>
            <a:ext cx="2453072" cy="446547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pic>
        <p:nvPicPr>
          <p:cNvPr descr="1 (9)" id="102" name="Google Shape;102;p3"/>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pic>
        <p:nvPicPr>
          <p:cNvPr descr="1 (11)" id="108" name="Google Shape;108;p4"/>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pic>
        <p:nvPicPr>
          <p:cNvPr descr="1 (14)" id="114" name="Google Shape;114;p5"/>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pic>
        <p:nvPicPr>
          <p:cNvPr descr="1 (16)" id="120" name="Google Shape;120;p6"/>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pic>
        <p:nvPicPr>
          <p:cNvPr descr="2 (3)" id="126" name="Google Shape;126;p7"/>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pic>
        <p:nvPicPr>
          <p:cNvPr descr="2 (4)" id="132" name="Google Shape;132;p8"/>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pic>
        <p:nvPicPr>
          <p:cNvPr descr="2 (6)" id="138" name="Google Shape;138;p9"/>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2025-04-03T12:01:04Z</dcterms:created>
  <dc:creator>usr</dc:creator>
</cp:coreProperties>
</file>