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gJFvXf8Ta3YciTuYBOxaT+nf9D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a-D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da-DK">
                <a:solidFill>
                  <a:schemeClr val="dk1"/>
                </a:solidFill>
              </a:rPr>
              <a:t>Lad dig inspirere af billederne, og fortæl med dine egne ord.</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Pointe 1: Gud ønsker, vi skal tænke på andre end os selv</a:t>
            </a:r>
            <a:endParaRPr/>
          </a:p>
          <a:p>
            <a:pPr indent="0" lvl="0" marL="0" rtl="0" algn="l">
              <a:spcBef>
                <a:spcPts val="0"/>
              </a:spcBef>
              <a:spcAft>
                <a:spcPts val="0"/>
              </a:spcAft>
              <a:buNone/>
            </a:pPr>
            <a:r>
              <a:rPr lang="da-DK"/>
              <a:t>Hvad ville du svare på spørgsmålet: Sig, hvad jeg skal give dig?</a:t>
            </a:r>
            <a:endParaRPr/>
          </a:p>
          <a:p>
            <a:pPr indent="0" lvl="0" marL="0" rtl="0" algn="l">
              <a:spcBef>
                <a:spcPts val="0"/>
              </a:spcBef>
              <a:spcAft>
                <a:spcPts val="0"/>
              </a:spcAft>
              <a:buNone/>
            </a:pPr>
            <a:r>
              <a:rPr lang="da-DK"/>
              <a:t>Vi kan ønske os rigtig mange gode ting.  Men Gud håber også, vi vil tænke på andre end os selv, og ønske os noget som kan blive til glæde for mange mennesker.</a:t>
            </a:r>
            <a:endParaRPr/>
          </a:p>
          <a:p>
            <a:pPr indent="0" lvl="0" marL="0" rtl="0" algn="l">
              <a:spcBef>
                <a:spcPts val="0"/>
              </a:spcBef>
              <a:spcAft>
                <a:spcPts val="0"/>
              </a:spcAft>
              <a:buNone/>
            </a:pPr>
            <a:r>
              <a:rPr lang="da-DK"/>
              <a:t>Fx visdom til at gøre det rigtige, ligesom Kong Salomo gjorde det.</a:t>
            </a:r>
            <a:endParaRPr/>
          </a:p>
        </p:txBody>
      </p:sp>
      <p:sp>
        <p:nvSpPr>
          <p:cNvPr id="142" name="Google Shape;14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Pointe 2: </a:t>
            </a:r>
            <a:r>
              <a:rPr lang="da-DK" sz="1100">
                <a:latin typeface="Arial"/>
                <a:ea typeface="Arial"/>
                <a:cs typeface="Arial"/>
                <a:sym typeface="Arial"/>
              </a:rPr>
              <a:t>Vi må være nysgerrige på Jesus</a:t>
            </a:r>
            <a:endParaRPr/>
          </a:p>
          <a:p>
            <a:pPr indent="0" lvl="0" marL="0" rtl="0" algn="l">
              <a:spcBef>
                <a:spcPts val="0"/>
              </a:spcBef>
              <a:spcAft>
                <a:spcPts val="0"/>
              </a:spcAft>
              <a:buNone/>
            </a:pPr>
            <a:r>
              <a:rPr lang="da-DK"/>
              <a:t>Vi skal være detektiver i vores egen tro. Det er OK at tvivle, undersøge og stille skeptiske spørgsmål til troen. For det er vigtigt at troen bliver din egen tro. </a:t>
            </a:r>
            <a:r>
              <a:rPr lang="da-DK" sz="1100">
                <a:latin typeface="Arial"/>
                <a:ea typeface="Arial"/>
                <a:cs typeface="Arial"/>
                <a:sym typeface="Arial"/>
              </a:rPr>
              <a:t>Jo mere tid vi bruger på ham, jo mere lærer vi den perfekte konge at kende, det er ham, der giver os adgang til det evige liv. Som et pas, der giver adgang til et andet land. Passet fik vi gratis i vores dåb.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48" name="Google Shape;14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Pointe 3: </a:t>
            </a:r>
            <a:r>
              <a:rPr lang="da-DK" sz="1100">
                <a:latin typeface="Arial"/>
                <a:ea typeface="Arial"/>
                <a:cs typeface="Arial"/>
                <a:sym typeface="Arial"/>
              </a:rPr>
              <a:t>Vi må ikke have andre guder</a:t>
            </a:r>
            <a:endParaRPr/>
          </a:p>
          <a:p>
            <a:pPr indent="0" lvl="0" marL="0" rtl="0" algn="l">
              <a:spcBef>
                <a:spcPts val="0"/>
              </a:spcBef>
              <a:spcAft>
                <a:spcPts val="0"/>
              </a:spcAft>
              <a:buNone/>
            </a:pPr>
            <a:r>
              <a:rPr lang="da-DK" sz="1100">
                <a:latin typeface="Arial"/>
                <a:ea typeface="Arial"/>
                <a:cs typeface="Arial"/>
                <a:sym typeface="Arial"/>
              </a:rPr>
              <a:t>Gud ønsker ikke at dele pladsen med andre. Han er den største - den eneste, han er den der har skabt himlen og jorden, og alt hvad vi har. Gud fortjener hele æren. Vi har meget at være taknemmelig over. </a:t>
            </a:r>
            <a:r>
              <a:rPr lang="da-DK"/>
              <a:t>Alle gode gaver kommer fra Gud. Og det må vi blive ved med at minde os selv og hinanden om ved at sige TAK til Gud. Prøv at vælge én ting du er taknemmelig for, og nævn så alle de mennesker og materialer som skal til, for at lave denne ting. Alle disse materialer og mennesker er jo også skabt af Gud.</a:t>
            </a:r>
            <a:endParaRPr/>
          </a:p>
        </p:txBody>
      </p:sp>
      <p:sp>
        <p:nvSpPr>
          <p:cNvPr id="155" name="Google Shape;15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da-DK"/>
              <a:t>Tal sammen om spørgsmålene. I kan gøre det i plenum eller dele jer ind i små grupper, så flere får taletid.</a:t>
            </a:r>
            <a:endParaRPr/>
          </a:p>
          <a:p>
            <a:pPr indent="0" lvl="0" marL="0" rtl="0" algn="l">
              <a:spcBef>
                <a:spcPts val="0"/>
              </a:spcBef>
              <a:spcAft>
                <a:spcPts val="0"/>
              </a:spcAft>
              <a:buClr>
                <a:schemeClr val="dk1"/>
              </a:buClr>
              <a:buSzPts val="1200"/>
              <a:buFont typeface="Calibri"/>
              <a:buNone/>
            </a:pPr>
            <a:r>
              <a:rPr lang="da-DK"/>
              <a:t>Spørgsmålene kan hjælpe jer med at reflektere over, hvad i lige har hørt.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En nat, imens kong Salomo lå og sov, viste Gud sig for ham i en drøm og sagde ”Sig, hvad jeg skal give dig”.</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Kong Salomo var meget ydmyg i sin tjeneste som konge, og ønskede det, der var bedst for hele folket, og ikke bare ham selv. Derfor bad kong Salomo Gud om at få visdom til at være en god konge, som kan kende godt fra ondt.</a:t>
            </a:r>
            <a:endParaRPr/>
          </a:p>
        </p:txBody>
      </p:sp>
      <p:sp>
        <p:nvSpPr>
          <p:cNvPr id="101" name="Google Shape;10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Gud kunne godt lide kong Salomos svar. Derfor svarede Gud ”Fordi du bad om visdom, så du kan hjælpe andre, og ikke om rigdom, et langt liv eller dine fjenders død, vil jeg ikke kun give dig det du bad om, men også både rigdom og ære.”</a:t>
            </a:r>
            <a:endParaRPr/>
          </a:p>
        </p:txBody>
      </p:sp>
      <p:sp>
        <p:nvSpPr>
          <p:cNvPr id="107" name="Google Shape;1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Kong Salomo brugte sin visdom til at hjælpe sit folk, ligesom han havde lovet Gud. En dag kom to kvinder til ham. Da den ene kvindes søn var død, havde hun byttet rundt på sønnerne om natten, og lod som om det var hendes egen søn der var i live. Men den anden kvinde vil have sin søn tilbage. De to kvinder blev ved med at skændes foran kongen.</a:t>
            </a:r>
            <a:endParaRPr/>
          </a:p>
        </p:txBody>
      </p:sp>
      <p:sp>
        <p:nvSpPr>
          <p:cNvPr id="113" name="Google Shape;11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Kong Salomo bad da sine tjenere om at hente et sværd og befalede ”Hug den levende dreng midt over og give dem halvdelen hver!”</a:t>
            </a:r>
            <a:endParaRPr/>
          </a:p>
        </p:txBody>
      </p:sp>
      <p:sp>
        <p:nvSpPr>
          <p:cNvPr id="119" name="Google Shape;11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Men da den rigtige mor til barnet hørte det, blev hun fyldt af moderkærlighed og sagde ”Nej, så hellere lade barnet leve, og give det til den anden kvinde!”. Den anden kvinde, derimod, sagde bare ”Hug til! Så får ingen af os barnet!” Og da kong Salomo hørte det, vidste han med det samme, hvem der var den rigtige mor, og gav barnet til hende – Det var hende, som vil redde barnets liv!</a:t>
            </a:r>
            <a:endParaRPr/>
          </a:p>
        </p:txBody>
      </p:sp>
      <p:sp>
        <p:nvSpPr>
          <p:cNvPr id="125" name="Google Shape;12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Rygtet om Kong </a:t>
            </a:r>
            <a:r>
              <a:rPr lang="da-DK"/>
              <a:t>Salomos</a:t>
            </a:r>
            <a:r>
              <a:rPr lang="da-DK"/>
              <a:t> visdom spredte sig </a:t>
            </a:r>
            <a:r>
              <a:rPr lang="da-DK"/>
              <a:t>langt</a:t>
            </a:r>
            <a:r>
              <a:rPr lang="da-DK"/>
              <a:t> omkring. Og mange kom for at høre de vise ord han fik fra Gud. En af dem var Dronningen af Saba. Hun ville selv opleve kongens visdom, og ikke nøjes med at høre om den fra andre. Derfor besøgte hun kong Salomo og testede hans visdom med gåder. Og kongen svarede på dem alle.</a:t>
            </a:r>
            <a:endParaRPr/>
          </a:p>
        </p:txBody>
      </p:sp>
      <p:sp>
        <p:nvSpPr>
          <p:cNvPr id="131" name="Google Shape;13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15" name="Shape 15"/>
        <p:cNvGrpSpPr/>
        <p:nvPr/>
      </p:nvGrpSpPr>
      <p:grpSpPr>
        <a:xfrm>
          <a:off x="0" y="0"/>
          <a:ext cx="0" cy="0"/>
          <a:chOff x="0" y="0"/>
          <a:chExt cx="0" cy="0"/>
        </a:xfrm>
      </p:grpSpPr>
      <p:sp>
        <p:nvSpPr>
          <p:cNvPr id="16" name="Google Shape;1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lodret teks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et titel og teks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lide" type="title">
  <p:cSld name="TITLE">
    <p:spTree>
      <p:nvGrpSpPr>
        <p:cNvPr id="19" name="Shape 19"/>
        <p:cNvGrpSpPr/>
        <p:nvPr/>
      </p:nvGrpSpPr>
      <p:grpSpPr>
        <a:xfrm>
          <a:off x="0" y="0"/>
          <a:ext cx="0" cy="0"/>
          <a:chOff x="0" y="0"/>
          <a:chExt cx="0" cy="0"/>
        </a:xfrm>
      </p:grpSpPr>
      <p:sp>
        <p:nvSpPr>
          <p:cNvPr id="20" name="Google Shape;20;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22" name="Google Shape;2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indholdsobjekt" type="obj">
  <p:cSld name="OBJECT">
    <p:spTree>
      <p:nvGrpSpPr>
        <p:cNvPr id="25" name="Shape 25"/>
        <p:cNvGrpSpPr/>
        <p:nvPr/>
      </p:nvGrpSpPr>
      <p:grpSpPr>
        <a:xfrm>
          <a:off x="0" y="0"/>
          <a:ext cx="0" cy="0"/>
          <a:chOff x="0" y="0"/>
          <a:chExt cx="0" cy="0"/>
        </a:xfrm>
      </p:grpSpPr>
      <p:sp>
        <p:nvSpPr>
          <p:cNvPr id="26" name="Google Shape;2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 name="Google Shape;2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nitsoverskrift" type="secHead">
  <p:cSld name="SECTION_HEADER">
    <p:spTree>
      <p:nvGrpSpPr>
        <p:cNvPr id="31" name="Shape 31"/>
        <p:cNvGrpSpPr/>
        <p:nvPr/>
      </p:nvGrpSpPr>
      <p:grpSpPr>
        <a:xfrm>
          <a:off x="0" y="0"/>
          <a:ext cx="0" cy="0"/>
          <a:chOff x="0" y="0"/>
          <a:chExt cx="0" cy="0"/>
        </a:xfrm>
      </p:grpSpPr>
      <p:sp>
        <p:nvSpPr>
          <p:cNvPr id="32" name="Google Shape;32;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34" name="Google Shape;3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dholdsobjekter"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1" name="Google Shape;4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menligning" type="twoTxTwoObj">
  <p:cSld name="TWO_OBJECTS_WITH_TEXT">
    <p:spTree>
      <p:nvGrpSpPr>
        <p:cNvPr id="44" name="Shape 44"/>
        <p:cNvGrpSpPr/>
        <p:nvPr/>
      </p:nvGrpSpPr>
      <p:grpSpPr>
        <a:xfrm>
          <a:off x="0" y="0"/>
          <a:ext cx="0" cy="0"/>
          <a:chOff x="0" y="0"/>
          <a:chExt cx="0" cy="0"/>
        </a:xfrm>
      </p:grpSpPr>
      <p:sp>
        <p:nvSpPr>
          <p:cNvPr id="45" name="Google Shape;45;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7" name="Google Shape;47;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8" name="Google Shape;48;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9" name="Google Shape;49;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0" name="Google Shape;5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n titel" type="titleOnly">
  <p:cSld name="TITLE_ONLY">
    <p:spTree>
      <p:nvGrpSpPr>
        <p:cNvPr id="53" name="Shape 53"/>
        <p:cNvGrpSpPr/>
        <p:nvPr/>
      </p:nvGrpSpPr>
      <p:grpSpPr>
        <a:xfrm>
          <a:off x="0" y="0"/>
          <a:ext cx="0" cy="0"/>
          <a:chOff x="0" y="0"/>
          <a:chExt cx="0" cy="0"/>
        </a:xfrm>
      </p:grpSpPr>
      <p:sp>
        <p:nvSpPr>
          <p:cNvPr id="54" name="Google Shape;5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hold med billedtekst"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lede med billedtekst"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626"/>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a-D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1236000" y="695250"/>
            <a:ext cx="9720000" cy="5467499"/>
          </a:xfrm>
          <a:prstGeom prst="rect">
            <a:avLst/>
          </a:prstGeom>
          <a:noFill/>
          <a:ln>
            <a:noFill/>
          </a:ln>
        </p:spPr>
      </p:pic>
      <p:sp>
        <p:nvSpPr>
          <p:cNvPr id="90" name="Google Shape;90;p1"/>
          <p:cNvSpPr txBox="1"/>
          <p:nvPr/>
        </p:nvSpPr>
        <p:spPr>
          <a:xfrm>
            <a:off x="763713" y="267127"/>
            <a:ext cx="1066457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da-DK" sz="2800" u="none" cap="none" strike="noStrike">
                <a:solidFill>
                  <a:srgbClr val="A8D08C"/>
                </a:solidFill>
                <a:latin typeface="Calibri"/>
                <a:ea typeface="Calibri"/>
                <a:cs typeface="Calibri"/>
                <a:sym typeface="Calibri"/>
              </a:rPr>
              <a:t>Kong Salomo og Dronningen af Saba </a:t>
            </a:r>
            <a:r>
              <a:rPr b="0" i="0" lang="da-DK" sz="2800" u="none" cap="none" strike="noStrike">
                <a:solidFill>
                  <a:srgbClr val="BFBFBF"/>
                </a:solidFill>
                <a:latin typeface="Calibri"/>
                <a:ea typeface="Calibri"/>
                <a:cs typeface="Calibri"/>
                <a:sym typeface="Calibri"/>
              </a:rPr>
              <a:t>– </a:t>
            </a:r>
            <a:r>
              <a:rPr b="0" i="1" lang="da-DK" sz="2800" u="none" cap="none" strike="noStrike">
                <a:solidFill>
                  <a:srgbClr val="BFBFBF"/>
                </a:solidFill>
                <a:latin typeface="Calibri"/>
                <a:ea typeface="Calibri"/>
                <a:cs typeface="Calibri"/>
                <a:sym typeface="Calibri"/>
              </a:rPr>
              <a:t>Vi</a:t>
            </a:r>
            <a:r>
              <a:rPr i="1" lang="da-DK" sz="2800">
                <a:solidFill>
                  <a:srgbClr val="BFBFBF"/>
                </a:solidFill>
                <a:latin typeface="Calibri"/>
                <a:ea typeface="Calibri"/>
                <a:cs typeface="Calibri"/>
                <a:sym typeface="Calibri"/>
              </a:rPr>
              <a:t> må ikke have andre guder</a:t>
            </a:r>
            <a:endParaRPr/>
          </a:p>
        </p:txBody>
      </p:sp>
      <p:sp>
        <p:nvSpPr>
          <p:cNvPr id="91" name="Google Shape;91;p1"/>
          <p:cNvSpPr txBox="1"/>
          <p:nvPr/>
        </p:nvSpPr>
        <p:spPr>
          <a:xfrm>
            <a:off x="2541142" y="5951840"/>
            <a:ext cx="710971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da-DK" sz="3200" u="none" cap="none" strike="noStrike">
                <a:solidFill>
                  <a:srgbClr val="BFBFBF"/>
                </a:solidFill>
                <a:latin typeface="Calibri"/>
                <a:ea typeface="Calibri"/>
                <a:cs typeface="Calibri"/>
                <a:sym typeface="Calibri"/>
              </a:rPr>
              <a:t>1 Kong 3,5-28; 10,1-13; 11,4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10"/>
          <p:cNvPicPr preferRelativeResize="0"/>
          <p:nvPr/>
        </p:nvPicPr>
        <p:blipFill rotWithShape="1">
          <a:blip r:embed="rId3">
            <a:alphaModFix/>
          </a:blip>
          <a:srcRect b="0" l="0" r="0" t="0"/>
          <a:stretch/>
        </p:blipFill>
        <p:spPr>
          <a:xfrm>
            <a:off x="895161" y="-480059"/>
            <a:ext cx="10401678" cy="73380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Free Passport Travel photo and picture" id="150" name="Google Shape;150;p11"/>
          <p:cNvPicPr preferRelativeResize="0"/>
          <p:nvPr/>
        </p:nvPicPr>
        <p:blipFill rotWithShape="1">
          <a:blip r:embed="rId3">
            <a:alphaModFix/>
          </a:blip>
          <a:srcRect b="0" l="0" r="0" t="0"/>
          <a:stretch/>
        </p:blipFill>
        <p:spPr>
          <a:xfrm>
            <a:off x="5552080" y="2491740"/>
            <a:ext cx="6358528" cy="4083367"/>
          </a:xfrm>
          <a:prstGeom prst="rect">
            <a:avLst/>
          </a:prstGeom>
          <a:noFill/>
          <a:ln>
            <a:noFill/>
          </a:ln>
        </p:spPr>
      </p:pic>
      <p:pic>
        <p:nvPicPr>
          <p:cNvPr descr="Free Detective Investigation vector and picture" id="151" name="Google Shape;151;p11"/>
          <p:cNvPicPr preferRelativeResize="0"/>
          <p:nvPr/>
        </p:nvPicPr>
        <p:blipFill rotWithShape="1">
          <a:blip r:embed="rId4">
            <a:alphaModFix/>
          </a:blip>
          <a:srcRect b="0" l="0" r="0" t="0"/>
          <a:stretch/>
        </p:blipFill>
        <p:spPr>
          <a:xfrm>
            <a:off x="555712" y="220980"/>
            <a:ext cx="4687395" cy="66370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Free Woman Sky photo and picture" id="157" name="Google Shape;157;p12"/>
          <p:cNvPicPr preferRelativeResize="0"/>
          <p:nvPr/>
        </p:nvPicPr>
        <p:blipFill rotWithShape="1">
          <a:blip r:embed="rId3">
            <a:alphaModFix/>
          </a:blip>
          <a:srcRect b="0" l="0" r="0" t="0"/>
          <a:stretch/>
        </p:blipFill>
        <p:spPr>
          <a:xfrm>
            <a:off x="1036650" y="160020"/>
            <a:ext cx="10118702" cy="6537960"/>
          </a:xfrm>
          <a:prstGeom prst="rect">
            <a:avLst/>
          </a:prstGeom>
          <a:noFill/>
          <a:ln>
            <a:noFill/>
          </a:ln>
        </p:spPr>
      </p:pic>
      <p:pic>
        <p:nvPicPr>
          <p:cNvPr descr="Free Gift Red Gift illustration and picture" id="158" name="Google Shape;158;p12"/>
          <p:cNvPicPr preferRelativeResize="0"/>
          <p:nvPr/>
        </p:nvPicPr>
        <p:blipFill rotWithShape="1">
          <a:blip r:embed="rId4">
            <a:alphaModFix/>
          </a:blip>
          <a:srcRect b="0" l="0" r="0" t="0"/>
          <a:stretch/>
        </p:blipFill>
        <p:spPr>
          <a:xfrm>
            <a:off x="1626870" y="434339"/>
            <a:ext cx="3265170" cy="36469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3"/>
          <p:cNvSpPr txBox="1"/>
          <p:nvPr/>
        </p:nvSpPr>
        <p:spPr>
          <a:xfrm>
            <a:off x="283132" y="499424"/>
            <a:ext cx="11275822" cy="5977200"/>
          </a:xfrm>
          <a:prstGeom prst="rect">
            <a:avLst/>
          </a:prstGeom>
          <a:noFill/>
          <a:ln>
            <a:noFill/>
          </a:ln>
        </p:spPr>
        <p:txBody>
          <a:bodyPr anchorCtr="0" anchor="t" bIns="121900" lIns="121900" spcFirstLastPara="1" rIns="121900" wrap="square" tIns="121900">
            <a:noAutofit/>
          </a:bodyPr>
          <a:lstStyle/>
          <a:p>
            <a:pPr indent="0" lvl="0" marL="0" marR="0" rtl="0" algn="l">
              <a:lnSpc>
                <a:spcPct val="150000"/>
              </a:lnSpc>
              <a:spcBef>
                <a:spcPts val="0"/>
              </a:spcBef>
              <a:spcAft>
                <a:spcPts val="0"/>
              </a:spcAft>
              <a:buNone/>
            </a:pPr>
            <a:r>
              <a:rPr b="1" i="0" lang="da-DK" sz="4000" u="none" cap="none" strike="noStrike">
                <a:solidFill>
                  <a:schemeClr val="lt1"/>
                </a:solidFill>
                <a:latin typeface="Calibri"/>
                <a:ea typeface="Calibri"/>
                <a:cs typeface="Calibri"/>
                <a:sym typeface="Calibri"/>
              </a:rPr>
              <a:t>Spørgsmål:</a:t>
            </a:r>
            <a:endParaRPr/>
          </a:p>
          <a:p>
            <a:pPr indent="0" lvl="0" marL="0" marR="0" rtl="0" algn="l">
              <a:lnSpc>
                <a:spcPct val="150000"/>
              </a:lnSpc>
              <a:spcBef>
                <a:spcPts val="0"/>
              </a:spcBef>
              <a:spcAft>
                <a:spcPts val="0"/>
              </a:spcAft>
              <a:buNone/>
            </a:pPr>
            <a:r>
              <a:t/>
            </a:r>
            <a:endParaRPr b="0" i="0" sz="2267" u="sng" cap="none" strike="noStrike">
              <a:solidFill>
                <a:schemeClr val="lt1"/>
              </a:solidFill>
              <a:latin typeface="Calibri"/>
              <a:ea typeface="Calibri"/>
              <a:cs typeface="Calibri"/>
              <a:sym typeface="Calibri"/>
            </a:endParaRPr>
          </a:p>
          <a:p>
            <a:pPr indent="0" lvl="0" marL="76198" marR="0" rtl="0" algn="l">
              <a:spcBef>
                <a:spcPts val="0"/>
              </a:spcBef>
              <a:spcAft>
                <a:spcPts val="0"/>
              </a:spcAft>
              <a:buNone/>
            </a:pPr>
            <a:r>
              <a:rPr b="0" i="0" lang="da-DK" sz="3600" u="none" cap="none" strike="noStrike">
                <a:solidFill>
                  <a:schemeClr val="lt1"/>
                </a:solidFill>
                <a:latin typeface="Calibri"/>
                <a:ea typeface="Calibri"/>
                <a:cs typeface="Calibri"/>
                <a:sym typeface="Calibri"/>
              </a:rPr>
              <a:t>Hvad ville du have svaret på Guds spørgsmål:</a:t>
            </a:r>
            <a:br>
              <a:rPr b="0" i="0" lang="da-DK" sz="3600" u="none" cap="none" strike="noStrike">
                <a:solidFill>
                  <a:schemeClr val="lt1"/>
                </a:solidFill>
                <a:latin typeface="Calibri"/>
                <a:ea typeface="Calibri"/>
                <a:cs typeface="Calibri"/>
                <a:sym typeface="Calibri"/>
              </a:rPr>
            </a:br>
            <a:r>
              <a:rPr b="0" i="1" lang="da-DK" sz="3600" u="none" cap="none" strike="noStrike">
                <a:solidFill>
                  <a:schemeClr val="lt1"/>
                </a:solidFill>
                <a:latin typeface="Calibri"/>
                <a:ea typeface="Calibri"/>
                <a:cs typeface="Calibri"/>
                <a:sym typeface="Calibri"/>
              </a:rPr>
              <a:t>Sig, hvad jeg skal give dig!</a:t>
            </a:r>
            <a:endParaRPr/>
          </a:p>
          <a:p>
            <a:pPr indent="0" lvl="0" marL="76198" marR="0" rtl="0" algn="l">
              <a:spcBef>
                <a:spcPts val="0"/>
              </a:spcBef>
              <a:spcAft>
                <a:spcPts val="0"/>
              </a:spcAft>
              <a:buNone/>
            </a:pPr>
            <a:r>
              <a:t/>
            </a:r>
            <a:endParaRPr b="0" i="0" sz="3600" u="none" cap="none" strike="noStrike">
              <a:solidFill>
                <a:schemeClr val="lt1"/>
              </a:solidFill>
              <a:latin typeface="Calibri"/>
              <a:ea typeface="Calibri"/>
              <a:cs typeface="Calibri"/>
              <a:sym typeface="Calibri"/>
            </a:endParaRPr>
          </a:p>
          <a:p>
            <a:pPr indent="0" lvl="0" marL="76197" marR="0" rtl="0" algn="l">
              <a:spcBef>
                <a:spcPts val="0"/>
              </a:spcBef>
              <a:spcAft>
                <a:spcPts val="0"/>
              </a:spcAft>
              <a:buNone/>
            </a:pPr>
            <a:r>
              <a:rPr lang="da-DK" sz="3600">
                <a:solidFill>
                  <a:schemeClr val="lt1"/>
                </a:solidFill>
                <a:latin typeface="Calibri"/>
                <a:ea typeface="Calibri"/>
                <a:cs typeface="Calibri"/>
                <a:sym typeface="Calibri"/>
              </a:rPr>
              <a:t>Hvis du skulle stille et spørgsmål til Gud, </a:t>
            </a:r>
            <a:endParaRPr sz="3600">
              <a:solidFill>
                <a:schemeClr val="lt1"/>
              </a:solidFill>
              <a:latin typeface="Calibri"/>
              <a:ea typeface="Calibri"/>
              <a:cs typeface="Calibri"/>
              <a:sym typeface="Calibri"/>
            </a:endParaRPr>
          </a:p>
          <a:p>
            <a:pPr indent="0" lvl="0" marL="76197" marR="0" rtl="0" algn="l">
              <a:spcBef>
                <a:spcPts val="0"/>
              </a:spcBef>
              <a:spcAft>
                <a:spcPts val="0"/>
              </a:spcAft>
              <a:buNone/>
            </a:pPr>
            <a:r>
              <a:rPr lang="da-DK" sz="3600">
                <a:solidFill>
                  <a:schemeClr val="lt1"/>
                </a:solidFill>
                <a:latin typeface="Calibri"/>
                <a:ea typeface="Calibri"/>
                <a:cs typeface="Calibri"/>
                <a:sym typeface="Calibri"/>
              </a:rPr>
              <a:t>hvad skulle det så være</a:t>
            </a:r>
            <a:r>
              <a:rPr b="0" i="0" lang="da-DK" sz="3600" u="none" cap="none" strike="noStrike">
                <a:solidFill>
                  <a:schemeClr val="lt1"/>
                </a:solidFill>
                <a:latin typeface="Calibri"/>
                <a:ea typeface="Calibri"/>
                <a:cs typeface="Calibri"/>
                <a:sym typeface="Calibri"/>
              </a:rPr>
              <a:t>?</a:t>
            </a:r>
            <a:endParaRPr/>
          </a:p>
          <a:p>
            <a:pPr indent="0" lvl="0" marL="76198" marR="0" rtl="0" algn="l">
              <a:spcBef>
                <a:spcPts val="0"/>
              </a:spcBef>
              <a:spcAft>
                <a:spcPts val="0"/>
              </a:spcAft>
              <a:buNone/>
            </a:pPr>
            <a:r>
              <a:t/>
            </a:r>
            <a:endParaRPr b="0" i="0" sz="3600" u="none" cap="none" strike="noStrike">
              <a:solidFill>
                <a:schemeClr val="lt1"/>
              </a:solidFill>
              <a:latin typeface="Calibri"/>
              <a:ea typeface="Calibri"/>
              <a:cs typeface="Calibri"/>
              <a:sym typeface="Calibri"/>
            </a:endParaRPr>
          </a:p>
          <a:p>
            <a:pPr indent="0" lvl="0" marL="76198" marR="0" rtl="0" algn="l">
              <a:spcBef>
                <a:spcPts val="0"/>
              </a:spcBef>
              <a:spcAft>
                <a:spcPts val="0"/>
              </a:spcAft>
              <a:buNone/>
            </a:pPr>
            <a:r>
              <a:rPr b="0" i="0" lang="da-DK" sz="3600" u="none" cap="none" strike="noStrike">
                <a:solidFill>
                  <a:schemeClr val="lt1"/>
                </a:solidFill>
                <a:latin typeface="Calibri"/>
                <a:ea typeface="Calibri"/>
                <a:cs typeface="Calibri"/>
                <a:sym typeface="Calibri"/>
              </a:rPr>
              <a:t>Hvad er du taknemmelig for, at Gud har givet dig?</a:t>
            </a:r>
            <a:endParaRPr/>
          </a:p>
        </p:txBody>
      </p:sp>
      <p:pic>
        <p:nvPicPr>
          <p:cNvPr id="164" name="Google Shape;164;p13"/>
          <p:cNvPicPr preferRelativeResize="0"/>
          <p:nvPr/>
        </p:nvPicPr>
        <p:blipFill rotWithShape="1">
          <a:blip r:embed="rId3">
            <a:alphaModFix/>
          </a:blip>
          <a:srcRect b="0" l="0" r="0" t="0"/>
          <a:stretch/>
        </p:blipFill>
        <p:spPr>
          <a:xfrm rot="3">
            <a:off x="9538683" y="216399"/>
            <a:ext cx="2453072" cy="44654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02_FB_LS_Solomon_Wisdom_1920" id="97" name="Google Shape;97;p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03_FB_LS_Solomon_Wisdom_1920" id="103" name="Google Shape;103;p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04_FB_LS_Solomon_Wisdom_1920" id="109" name="Google Shape;109;p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05_FB_LS_Solomon_Wisdom_1920" id="115" name="Google Shape;115;p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06_FB_LS_Solomon_Wisdom_1920" id="121" name="Google Shape;121;p6"/>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07_FB_LS_Solomon_Wisdom_1920" id="127" name="Google Shape;127;p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08_FB_LS_Solomon_Wisdom_1920" id="133" name="Google Shape;133;p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09_FB_LS_Solomon_Wisdom_1920" id="138" name="Google Shape;138;p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2025-04-03T11:56:56Z</dcterms:created>
  <dc:creator>usr</dc:creator>
</cp:coreProperties>
</file>