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8" roundtripDataSignature="AMtx7mgUDM3Ex0WMjLLf7uVZOAC2+/Dd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18"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a-DK"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da-DK">
                <a:solidFill>
                  <a:schemeClr val="dk1"/>
                </a:solidFill>
              </a:rPr>
              <a:t>Lad dig inspirere af billederne, og fortæl med dine egne ord.</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Pointe 1: Gud ser ikke på det ydre, men på hjertet</a:t>
            </a:r>
            <a:endParaRPr/>
          </a:p>
          <a:p>
            <a:pPr indent="0" lvl="0" marL="0" rtl="0" algn="l">
              <a:spcBef>
                <a:spcPts val="0"/>
              </a:spcBef>
              <a:spcAft>
                <a:spcPts val="0"/>
              </a:spcAft>
              <a:buNone/>
            </a:pPr>
            <a:r>
              <a:rPr lang="da-DK"/>
              <a:t>Gud ser ikke på, hvor store og stærke vi er, når han udvælger os til opgaver. Gud ser på, hvad der er i vores hjerte.</a:t>
            </a:r>
            <a:endParaRPr/>
          </a:p>
          <a:p>
            <a:pPr indent="0" lvl="0" marL="0" rtl="0" algn="l">
              <a:spcBef>
                <a:spcPts val="0"/>
              </a:spcBef>
              <a:spcAft>
                <a:spcPts val="0"/>
              </a:spcAft>
              <a:buNone/>
            </a:pPr>
            <a:r>
              <a:rPr lang="da-DK"/>
              <a:t>Vil du fx helst være på hold med verdens bedste fodboldspiller, hvis han er egoistisk og ikke han behandler dig, eller dine modstandere, godt og med værdighed?</a:t>
            </a:r>
            <a:endParaRPr/>
          </a:p>
          <a:p>
            <a:pPr indent="0" lvl="0" marL="0" rtl="0" algn="l">
              <a:spcBef>
                <a:spcPts val="0"/>
              </a:spcBef>
              <a:spcAft>
                <a:spcPts val="0"/>
              </a:spcAft>
              <a:buNone/>
            </a:pPr>
            <a:r>
              <a:rPr lang="da-DK"/>
              <a:t>Ønsker vi at følge Gud? Det er det, der er vigtig for Gud - For så skal Gud nok hjælpe med at udruste os og give os styrken til opgaven.</a:t>
            </a:r>
            <a:endParaRPr/>
          </a:p>
        </p:txBody>
      </p:sp>
      <p:sp>
        <p:nvSpPr>
          <p:cNvPr id="142" name="Google Shape;14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Pointe 2: Vi er alle udvalgt</a:t>
            </a:r>
            <a:endParaRPr/>
          </a:p>
          <a:p>
            <a:pPr indent="0" lvl="0" marL="0" rtl="0" algn="l">
              <a:spcBef>
                <a:spcPts val="0"/>
              </a:spcBef>
              <a:spcAft>
                <a:spcPts val="0"/>
              </a:spcAft>
              <a:buNone/>
            </a:pPr>
            <a:r>
              <a:rPr lang="da-DK"/>
              <a:t>Gud har udvalgt os til, at være elsket af ham.</a:t>
            </a:r>
            <a:endParaRPr/>
          </a:p>
          <a:p>
            <a:pPr indent="0" lvl="0" marL="0" rtl="0" algn="l">
              <a:spcBef>
                <a:spcPts val="0"/>
              </a:spcBef>
              <a:spcAft>
                <a:spcPts val="0"/>
              </a:spcAft>
              <a:buNone/>
            </a:pPr>
            <a:r>
              <a:rPr lang="da-DK"/>
              <a:t>Han rækker hver dag sine stærke hænder frem, og tilbyder os sin uendelige kærlighed.</a:t>
            </a:r>
            <a:endParaRPr/>
          </a:p>
          <a:p>
            <a:pPr indent="0" lvl="0" marL="0" rtl="0" algn="l">
              <a:spcBef>
                <a:spcPts val="0"/>
              </a:spcBef>
              <a:spcAft>
                <a:spcPts val="0"/>
              </a:spcAft>
              <a:buNone/>
            </a:pPr>
            <a:r>
              <a:rPr lang="da-DK"/>
              <a:t>Når vi tager imod den kærlighed, vil han også hjælpe os med, at dele den ud til andre.</a:t>
            </a:r>
            <a:endParaRPr/>
          </a:p>
        </p:txBody>
      </p:sp>
      <p:sp>
        <p:nvSpPr>
          <p:cNvPr id="149" name="Google Shape;14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Pointe 3: Gud kan bruge os på trods af vores fejl</a:t>
            </a:r>
            <a:endParaRPr/>
          </a:p>
          <a:p>
            <a:pPr indent="0" lvl="0" marL="0" rtl="0" algn="l">
              <a:spcBef>
                <a:spcPts val="0"/>
              </a:spcBef>
              <a:spcAft>
                <a:spcPts val="0"/>
              </a:spcAft>
              <a:buNone/>
            </a:pPr>
            <a:r>
              <a:rPr lang="da-DK"/>
              <a:t>Et ødelagt spejl, kan stadig spejle en smuk blomst, ligesom vi stadig kan spejle Guds kærlighed, på trods af vores fejl.</a:t>
            </a:r>
            <a:endParaRPr/>
          </a:p>
          <a:p>
            <a:pPr indent="0" lvl="0" marL="0" rtl="0" algn="l">
              <a:spcBef>
                <a:spcPts val="0"/>
              </a:spcBef>
              <a:spcAft>
                <a:spcPts val="0"/>
              </a:spcAft>
              <a:buNone/>
            </a:pPr>
            <a:r>
              <a:rPr lang="da-DK"/>
              <a:t>Vi er nemlig ikke fejlfrie – Og det var David heller ikke. Men, hvis vi beder Gud om tilgivelse for vores fejl, har han lovet at han vil tilgive os.</a:t>
            </a:r>
            <a:endParaRPr/>
          </a:p>
        </p:txBody>
      </p:sp>
      <p:sp>
        <p:nvSpPr>
          <p:cNvPr id="157" name="Google Shape;15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da-DK"/>
              <a:t>Tal sammen om spørgsmålene. I kan gøre det i plenum eller dele jer ind i små grupper, så flere får taletid.</a:t>
            </a:r>
            <a:endParaRPr/>
          </a:p>
          <a:p>
            <a:pPr indent="0" lvl="0" marL="0" rtl="0" algn="l">
              <a:spcBef>
                <a:spcPts val="0"/>
              </a:spcBef>
              <a:spcAft>
                <a:spcPts val="0"/>
              </a:spcAft>
              <a:buClr>
                <a:schemeClr val="dk1"/>
              </a:buClr>
              <a:buSzPts val="1200"/>
              <a:buFont typeface="Calibri"/>
              <a:buNone/>
            </a:pPr>
            <a:r>
              <a:rPr lang="da-DK"/>
              <a:t>Spørgsmålene kan hjælpe jer med at reflektere over, hvad i lige har hørt.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Gud sagde til Samuel: Fyld dit horn med olie, og rejs til Betlehem. Her skal du finde en mand som hedder Isaj. Jeg har nemlig udset mig en af hans sønner til konge.</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Samuel kom til Betlehem og fandt Isaj. ”Kald dine sønner sammen, for vi skal ofre til Herren” sagde han. ”En af dine sønner vil få Herrens velsignelse i dag.”</a:t>
            </a:r>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Da Samuel så den første søn, Eliab, tænkte han ved sig selv ”Ham må det være!”. Men Herres sagde til Samuel ”Se ikke på hans udseende og højde. Han er ikke den udvalgte, for det handler ikke om hvad mennesker ser. Herren ser på hjertet”. </a:t>
            </a:r>
            <a:endParaRPr/>
          </a:p>
        </p:txBody>
      </p:sp>
      <p:sp>
        <p:nvSpPr>
          <p:cNvPr id="107" name="Google Shape;10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Én efter én første Isaj sine syv sønner frem for Samuel.  Men ingen af dem var Guds udvalgte. Samuel spurgte nu Isaj ”Har du ikke flere sønner?”. </a:t>
            </a:r>
            <a:endParaRPr/>
          </a:p>
        </p:txBody>
      </p:sp>
      <p:sp>
        <p:nvSpPr>
          <p:cNvPr id="113" name="Google Shape;11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”Jo”, svarede Isaj. ”Min yngste søn, David, mangler. Han er ude for at passe får”. Samuel bad Isaj om, at sende bud efter sin yngste søn.</a:t>
            </a:r>
            <a:endParaRPr/>
          </a:p>
        </p:txBody>
      </p:sp>
      <p:sp>
        <p:nvSpPr>
          <p:cNvPr id="119" name="Google Shape;11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Da Samuel fik øje David, sagde Gud til ham ”Ham skal du salve, for ham har jeg udvalgt til konge”</a:t>
            </a:r>
            <a:endParaRPr/>
          </a:p>
        </p:txBody>
      </p:sp>
      <p:sp>
        <p:nvSpPr>
          <p:cNvPr id="125" name="Google Shape;12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Samuel tog hornet med olien og salvede Davids hoved, imens alle hans brødre så på. Fra den dag var Herrens Ånd med David.</a:t>
            </a:r>
            <a:endParaRPr/>
          </a:p>
        </p:txBody>
      </p:sp>
      <p:sp>
        <p:nvSpPr>
          <p:cNvPr id="131" name="Google Shape;13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type="blank">
  <p:cSld name="BLANK">
    <p:spTree>
      <p:nvGrpSpPr>
        <p:cNvPr id="15" name="Shape 15"/>
        <p:cNvGrpSpPr/>
        <p:nvPr/>
      </p:nvGrpSpPr>
      <p:grpSpPr>
        <a:xfrm>
          <a:off x="0" y="0"/>
          <a:ext cx="0" cy="0"/>
          <a:chOff x="0" y="0"/>
          <a:chExt cx="0" cy="0"/>
        </a:xfrm>
      </p:grpSpPr>
      <p:sp>
        <p:nvSpPr>
          <p:cNvPr id="16" name="Google Shape;16;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lodret tekst" type="vertTx">
  <p:cSld name="VERTICAL_TEXT">
    <p:spTree>
      <p:nvGrpSpPr>
        <p:cNvPr id="72" name="Shape 72"/>
        <p:cNvGrpSpPr/>
        <p:nvPr/>
      </p:nvGrpSpPr>
      <p:grpSpPr>
        <a:xfrm>
          <a:off x="0" y="0"/>
          <a:ext cx="0" cy="0"/>
          <a:chOff x="0" y="0"/>
          <a:chExt cx="0" cy="0"/>
        </a:xfrm>
      </p:grpSpPr>
      <p:sp>
        <p:nvSpPr>
          <p:cNvPr id="73" name="Google Shape;7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5" name="Google Shape;7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ret titel og tekst" type="vertTitleAndTx">
  <p:cSld name="VERTICAL_TITLE_AND_VERTICAL_TEXT">
    <p:spTree>
      <p:nvGrpSpPr>
        <p:cNvPr id="78" name="Shape 78"/>
        <p:cNvGrpSpPr/>
        <p:nvPr/>
      </p:nvGrpSpPr>
      <p:grpSpPr>
        <a:xfrm>
          <a:off x="0" y="0"/>
          <a:ext cx="0" cy="0"/>
          <a:chOff x="0" y="0"/>
          <a:chExt cx="0" cy="0"/>
        </a:xfrm>
      </p:grpSpPr>
      <p:sp>
        <p:nvSpPr>
          <p:cNvPr id="79" name="Google Shape;79;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1" name="Google Shape;8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slide" type="title">
  <p:cSld name="TITLE">
    <p:spTree>
      <p:nvGrpSpPr>
        <p:cNvPr id="19" name="Shape 19"/>
        <p:cNvGrpSpPr/>
        <p:nvPr/>
      </p:nvGrpSpPr>
      <p:grpSpPr>
        <a:xfrm>
          <a:off x="0" y="0"/>
          <a:ext cx="0" cy="0"/>
          <a:chOff x="0" y="0"/>
          <a:chExt cx="0" cy="0"/>
        </a:xfrm>
      </p:grpSpPr>
      <p:sp>
        <p:nvSpPr>
          <p:cNvPr id="20" name="Google Shape;20;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2" name="Google Shape;2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type="obj">
  <p:cSld name="OBJECT">
    <p:spTree>
      <p:nvGrpSpPr>
        <p:cNvPr id="25" name="Shape 25"/>
        <p:cNvGrpSpPr/>
        <p:nvPr/>
      </p:nvGrpSpPr>
      <p:grpSpPr>
        <a:xfrm>
          <a:off x="0" y="0"/>
          <a:ext cx="0" cy="0"/>
          <a:chOff x="0" y="0"/>
          <a:chExt cx="0" cy="0"/>
        </a:xfrm>
      </p:grpSpPr>
      <p:sp>
        <p:nvSpPr>
          <p:cNvPr id="26" name="Google Shape;2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8" name="Google Shape;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snitsoverskrift" type="secHead">
  <p:cSld name="SECTION_HEADER">
    <p:spTree>
      <p:nvGrpSpPr>
        <p:cNvPr id="31" name="Shape 31"/>
        <p:cNvGrpSpPr/>
        <p:nvPr/>
      </p:nvGrpSpPr>
      <p:grpSpPr>
        <a:xfrm>
          <a:off x="0" y="0"/>
          <a:ext cx="0" cy="0"/>
          <a:chOff x="0" y="0"/>
          <a:chExt cx="0" cy="0"/>
        </a:xfrm>
      </p:grpSpPr>
      <p:sp>
        <p:nvSpPr>
          <p:cNvPr id="32" name="Google Shape;32;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34" name="Google Shape;3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dholdsobjekter" type="twoObj">
  <p:cSld name="TWO_OBJECTS">
    <p:spTree>
      <p:nvGrpSpPr>
        <p:cNvPr id="37" name="Shape 37"/>
        <p:cNvGrpSpPr/>
        <p:nvPr/>
      </p:nvGrpSpPr>
      <p:grpSpPr>
        <a:xfrm>
          <a:off x="0" y="0"/>
          <a:ext cx="0" cy="0"/>
          <a:chOff x="0" y="0"/>
          <a:chExt cx="0" cy="0"/>
        </a:xfrm>
      </p:grpSpPr>
      <p:sp>
        <p:nvSpPr>
          <p:cNvPr id="38" name="Google Shape;3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0" name="Google Shape;40;p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1" name="Google Shape;4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44" name="Shape 44"/>
        <p:cNvGrpSpPr/>
        <p:nvPr/>
      </p:nvGrpSpPr>
      <p:grpSpPr>
        <a:xfrm>
          <a:off x="0" y="0"/>
          <a:ext cx="0" cy="0"/>
          <a:chOff x="0" y="0"/>
          <a:chExt cx="0" cy="0"/>
        </a:xfrm>
      </p:grpSpPr>
      <p:sp>
        <p:nvSpPr>
          <p:cNvPr id="45" name="Google Shape;45;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7" name="Google Shape;47;p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8" name="Google Shape;48;p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9" name="Google Shape;49;p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 name="Google Shape;5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n titel" type="titleOnly">
  <p:cSld name="TITLE_ONLY">
    <p:spTree>
      <p:nvGrpSpPr>
        <p:cNvPr id="53" name="Shape 53"/>
        <p:cNvGrpSpPr/>
        <p:nvPr/>
      </p:nvGrpSpPr>
      <p:grpSpPr>
        <a:xfrm>
          <a:off x="0" y="0"/>
          <a:ext cx="0" cy="0"/>
          <a:chOff x="0" y="0"/>
          <a:chExt cx="0" cy="0"/>
        </a:xfrm>
      </p:grpSpPr>
      <p:sp>
        <p:nvSpPr>
          <p:cNvPr id="54" name="Google Shape;54;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hold med billedtekst" type="objTx">
  <p:cSld name="OBJECT_WITH_CAPTION_TEXT">
    <p:spTree>
      <p:nvGrpSpPr>
        <p:cNvPr id="58" name="Shape 58"/>
        <p:cNvGrpSpPr/>
        <p:nvPr/>
      </p:nvGrpSpPr>
      <p:grpSpPr>
        <a:xfrm>
          <a:off x="0" y="0"/>
          <a:ext cx="0" cy="0"/>
          <a:chOff x="0" y="0"/>
          <a:chExt cx="0" cy="0"/>
        </a:xfrm>
      </p:grpSpPr>
      <p:sp>
        <p:nvSpPr>
          <p:cNvPr id="59" name="Google Shape;59;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61" name="Google Shape;61;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2" name="Google Shape;6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lede med billedtekst" type="picTx">
  <p:cSld name="PICTURE_WITH_CAPTION_TEXT">
    <p:spTree>
      <p:nvGrpSpPr>
        <p:cNvPr id="65" name="Shape 65"/>
        <p:cNvGrpSpPr/>
        <p:nvPr/>
      </p:nvGrpSpPr>
      <p:grpSpPr>
        <a:xfrm>
          <a:off x="0" y="0"/>
          <a:ext cx="0" cy="0"/>
          <a:chOff x="0" y="0"/>
          <a:chExt cx="0" cy="0"/>
        </a:xfrm>
      </p:grpSpPr>
      <p:sp>
        <p:nvSpPr>
          <p:cNvPr id="66" name="Google Shape;66;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3"/>
          <p:cNvSpPr/>
          <p:nvPr>
            <p:ph idx="2" type="pic"/>
          </p:nvPr>
        </p:nvSpPr>
        <p:spPr>
          <a:xfrm>
            <a:off x="5183188" y="987425"/>
            <a:ext cx="6172200" cy="4873625"/>
          </a:xfrm>
          <a:prstGeom prst="rect">
            <a:avLst/>
          </a:prstGeom>
          <a:noFill/>
          <a:ln>
            <a:noFill/>
          </a:ln>
        </p:spPr>
      </p:sp>
      <p:sp>
        <p:nvSpPr>
          <p:cNvPr id="68" name="Google Shape;68;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9" name="Google Shape;6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a-DK"/>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0" r="0" t="0"/>
          <a:stretch/>
        </p:blipFill>
        <p:spPr>
          <a:xfrm>
            <a:off x="1236000" y="695250"/>
            <a:ext cx="9720000" cy="5467499"/>
          </a:xfrm>
          <a:prstGeom prst="rect">
            <a:avLst/>
          </a:prstGeom>
          <a:noFill/>
          <a:ln>
            <a:noFill/>
          </a:ln>
        </p:spPr>
      </p:pic>
      <p:sp>
        <p:nvSpPr>
          <p:cNvPr id="90" name="Google Shape;90;p1"/>
          <p:cNvSpPr txBox="1"/>
          <p:nvPr/>
        </p:nvSpPr>
        <p:spPr>
          <a:xfrm>
            <a:off x="763713" y="164387"/>
            <a:ext cx="10664575"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da-DK" sz="4000" u="none" cap="none" strike="noStrike">
                <a:solidFill>
                  <a:srgbClr val="A8D08C"/>
                </a:solidFill>
                <a:latin typeface="Calibri"/>
                <a:ea typeface="Calibri"/>
                <a:cs typeface="Calibri"/>
                <a:sym typeface="Calibri"/>
              </a:rPr>
              <a:t>Kong David </a:t>
            </a:r>
            <a:r>
              <a:rPr b="0" i="0" lang="da-DK" sz="4000" u="none" cap="none" strike="noStrike">
                <a:solidFill>
                  <a:srgbClr val="BFBFBF"/>
                </a:solidFill>
                <a:latin typeface="Calibri"/>
                <a:ea typeface="Calibri"/>
                <a:cs typeface="Calibri"/>
                <a:sym typeface="Calibri"/>
              </a:rPr>
              <a:t>– </a:t>
            </a:r>
            <a:r>
              <a:rPr b="0" i="1" lang="da-DK" sz="4000" u="none" cap="none" strike="noStrike">
                <a:solidFill>
                  <a:srgbClr val="BFBFBF"/>
                </a:solidFill>
                <a:latin typeface="Calibri"/>
                <a:ea typeface="Calibri"/>
                <a:cs typeface="Calibri"/>
                <a:sym typeface="Calibri"/>
              </a:rPr>
              <a:t>Gud ser på hjertet</a:t>
            </a:r>
            <a:endParaRPr/>
          </a:p>
        </p:txBody>
      </p:sp>
      <p:sp>
        <p:nvSpPr>
          <p:cNvPr id="91" name="Google Shape;91;p1"/>
          <p:cNvSpPr txBox="1"/>
          <p:nvPr/>
        </p:nvSpPr>
        <p:spPr>
          <a:xfrm>
            <a:off x="2541142" y="5951840"/>
            <a:ext cx="710971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da-DK" sz="3200" u="none" cap="none" strike="noStrike">
                <a:solidFill>
                  <a:srgbClr val="BFBFBF"/>
                </a:solidFill>
                <a:latin typeface="Calibri"/>
                <a:ea typeface="Calibri"/>
                <a:cs typeface="Calibri"/>
                <a:sym typeface="Calibri"/>
              </a:rPr>
              <a:t>1 Sam 16,1-13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0"/>
          <p:cNvPicPr preferRelativeResize="0"/>
          <p:nvPr/>
        </p:nvPicPr>
        <p:blipFill rotWithShape="1">
          <a:blip r:embed="rId3">
            <a:alphaModFix/>
          </a:blip>
          <a:srcRect b="0" l="0" r="0" t="0"/>
          <a:stretch/>
        </p:blipFill>
        <p:spPr>
          <a:xfrm rot="-396221">
            <a:off x="373725" y="1255070"/>
            <a:ext cx="6451282" cy="5488630"/>
          </a:xfrm>
          <a:prstGeom prst="rect">
            <a:avLst/>
          </a:prstGeom>
          <a:noFill/>
          <a:ln>
            <a:noFill/>
          </a:ln>
        </p:spPr>
      </p:pic>
      <p:pic>
        <p:nvPicPr>
          <p:cNvPr id="145" name="Google Shape;145;p10"/>
          <p:cNvPicPr preferRelativeResize="0"/>
          <p:nvPr/>
        </p:nvPicPr>
        <p:blipFill rotWithShape="1">
          <a:blip r:embed="rId4">
            <a:alphaModFix/>
          </a:blip>
          <a:srcRect b="0" l="0" r="0" t="0"/>
          <a:stretch/>
        </p:blipFill>
        <p:spPr>
          <a:xfrm rot="320123">
            <a:off x="5306185" y="296368"/>
            <a:ext cx="6637641" cy="56471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descr="Free hand helping hand help illustration" id="151" name="Google Shape;151;p11"/>
          <p:cNvPicPr preferRelativeResize="0"/>
          <p:nvPr/>
        </p:nvPicPr>
        <p:blipFill rotWithShape="1">
          <a:blip r:embed="rId3">
            <a:alphaModFix/>
          </a:blip>
          <a:srcRect b="0" l="0" r="0" t="0"/>
          <a:stretch/>
        </p:blipFill>
        <p:spPr>
          <a:xfrm>
            <a:off x="4232634" y="888476"/>
            <a:ext cx="7959365" cy="5969524"/>
          </a:xfrm>
          <a:prstGeom prst="rect">
            <a:avLst/>
          </a:prstGeom>
          <a:noFill/>
          <a:ln>
            <a:noFill/>
          </a:ln>
        </p:spPr>
      </p:pic>
      <p:pic>
        <p:nvPicPr>
          <p:cNvPr descr="Free hand helping hand help illustration" id="152" name="Google Shape;152;p11"/>
          <p:cNvPicPr preferRelativeResize="0"/>
          <p:nvPr/>
        </p:nvPicPr>
        <p:blipFill rotWithShape="1">
          <a:blip r:embed="rId4">
            <a:alphaModFix/>
          </a:blip>
          <a:srcRect b="0" l="0" r="0" t="0"/>
          <a:stretch/>
        </p:blipFill>
        <p:spPr>
          <a:xfrm flipH="1">
            <a:off x="0" y="1421090"/>
            <a:ext cx="7249212" cy="5436909"/>
          </a:xfrm>
          <a:prstGeom prst="rect">
            <a:avLst/>
          </a:prstGeom>
          <a:noFill/>
          <a:ln>
            <a:noFill/>
          </a:ln>
        </p:spPr>
      </p:pic>
      <p:pic>
        <p:nvPicPr>
          <p:cNvPr descr="Free heart love symbol illustration" id="153" name="Google Shape;153;p11"/>
          <p:cNvPicPr preferRelativeResize="0"/>
          <p:nvPr/>
        </p:nvPicPr>
        <p:blipFill rotWithShape="1">
          <a:blip r:embed="rId5">
            <a:alphaModFix/>
          </a:blip>
          <a:srcRect b="0" l="0" r="0" t="0"/>
          <a:stretch/>
        </p:blipFill>
        <p:spPr>
          <a:xfrm>
            <a:off x="3839850" y="287122"/>
            <a:ext cx="3852422" cy="38524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Free Flowers Mirror photo and picture" id="159" name="Google Shape;159;p12"/>
          <p:cNvPicPr preferRelativeResize="0"/>
          <p:nvPr/>
        </p:nvPicPr>
        <p:blipFill rotWithShape="1">
          <a:blip r:embed="rId3">
            <a:alphaModFix/>
          </a:blip>
          <a:srcRect b="0" l="0" r="0" t="0"/>
          <a:stretch/>
        </p:blipFill>
        <p:spPr>
          <a:xfrm>
            <a:off x="1208187" y="172495"/>
            <a:ext cx="9774040" cy="65130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3"/>
          <p:cNvSpPr txBox="1"/>
          <p:nvPr/>
        </p:nvSpPr>
        <p:spPr>
          <a:xfrm>
            <a:off x="283132" y="499424"/>
            <a:ext cx="11275822" cy="59772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0"/>
              </a:spcBef>
              <a:spcAft>
                <a:spcPts val="0"/>
              </a:spcAft>
              <a:buNone/>
            </a:pPr>
            <a:r>
              <a:rPr b="1" i="0" lang="da-DK" sz="4000" u="none" cap="none" strike="noStrike">
                <a:solidFill>
                  <a:schemeClr val="lt1"/>
                </a:solidFill>
                <a:latin typeface="Calibri"/>
                <a:ea typeface="Calibri"/>
                <a:cs typeface="Calibri"/>
                <a:sym typeface="Calibri"/>
              </a:rPr>
              <a:t>Spørgsmål:</a:t>
            </a:r>
            <a:endParaRPr/>
          </a:p>
          <a:p>
            <a:pPr indent="0" lvl="0" marL="457200" rtl="0" algn="l">
              <a:lnSpc>
                <a:spcPct val="115000"/>
              </a:lnSpc>
              <a:spcBef>
                <a:spcPts val="0"/>
              </a:spcBef>
              <a:spcAft>
                <a:spcPts val="0"/>
              </a:spcAft>
              <a:buNone/>
            </a:pPr>
            <a:r>
              <a:t/>
            </a:r>
            <a:endParaRPr sz="3600">
              <a:solidFill>
                <a:schemeClr val="lt1"/>
              </a:solidFill>
            </a:endParaRPr>
          </a:p>
          <a:p>
            <a:pPr indent="0" lvl="0" marL="0" rtl="0" algn="l">
              <a:lnSpc>
                <a:spcPct val="115000"/>
              </a:lnSpc>
              <a:spcBef>
                <a:spcPts val="0"/>
              </a:spcBef>
              <a:spcAft>
                <a:spcPts val="0"/>
              </a:spcAft>
              <a:buNone/>
            </a:pPr>
            <a:r>
              <a:rPr lang="da-DK" sz="3600">
                <a:solidFill>
                  <a:schemeClr val="lt1"/>
                </a:solidFill>
              </a:rPr>
              <a:t>Hvad tænker du, det betyder, at Gud siger, </a:t>
            </a:r>
            <a:endParaRPr sz="3600">
              <a:solidFill>
                <a:schemeClr val="lt1"/>
              </a:solidFill>
            </a:endParaRPr>
          </a:p>
          <a:p>
            <a:pPr indent="0" lvl="0" marL="0" rtl="0" algn="l">
              <a:lnSpc>
                <a:spcPct val="115000"/>
              </a:lnSpc>
              <a:spcBef>
                <a:spcPts val="0"/>
              </a:spcBef>
              <a:spcAft>
                <a:spcPts val="0"/>
              </a:spcAft>
              <a:buNone/>
            </a:pPr>
            <a:r>
              <a:rPr lang="da-DK" sz="3600">
                <a:solidFill>
                  <a:schemeClr val="lt1"/>
                </a:solidFill>
              </a:rPr>
              <a:t>at han ser på hjertet og ikke på det ydre?</a:t>
            </a:r>
            <a:endParaRPr sz="3600">
              <a:solidFill>
                <a:schemeClr val="lt1"/>
              </a:solidFill>
            </a:endParaRPr>
          </a:p>
          <a:p>
            <a:pPr indent="0" lvl="0" marL="457200" rtl="0" algn="l">
              <a:lnSpc>
                <a:spcPct val="115000"/>
              </a:lnSpc>
              <a:spcBef>
                <a:spcPts val="0"/>
              </a:spcBef>
              <a:spcAft>
                <a:spcPts val="0"/>
              </a:spcAft>
              <a:buNone/>
            </a:pPr>
            <a:r>
              <a:t/>
            </a:r>
            <a:endParaRPr sz="3600">
              <a:solidFill>
                <a:schemeClr val="lt1"/>
              </a:solidFill>
            </a:endParaRPr>
          </a:p>
          <a:p>
            <a:pPr indent="0" lvl="0" marL="0" rtl="0" algn="l">
              <a:lnSpc>
                <a:spcPct val="115000"/>
              </a:lnSpc>
              <a:spcBef>
                <a:spcPts val="0"/>
              </a:spcBef>
              <a:spcAft>
                <a:spcPts val="0"/>
              </a:spcAft>
              <a:buNone/>
            </a:pPr>
            <a:r>
              <a:rPr lang="da-DK" sz="3600">
                <a:solidFill>
                  <a:schemeClr val="lt1"/>
                </a:solidFill>
              </a:rPr>
              <a:t>Kan du komme med eks. på hvordan </a:t>
            </a:r>
            <a:endParaRPr sz="3600">
              <a:solidFill>
                <a:schemeClr val="lt1"/>
              </a:solidFill>
            </a:endParaRPr>
          </a:p>
          <a:p>
            <a:pPr indent="0" lvl="0" marL="0" rtl="0" algn="l">
              <a:lnSpc>
                <a:spcPct val="115000"/>
              </a:lnSpc>
              <a:spcBef>
                <a:spcPts val="0"/>
              </a:spcBef>
              <a:spcAft>
                <a:spcPts val="0"/>
              </a:spcAft>
              <a:buNone/>
            </a:pPr>
            <a:r>
              <a:rPr lang="da-DK" sz="3600">
                <a:solidFill>
                  <a:schemeClr val="lt1"/>
                </a:solidFill>
              </a:rPr>
              <a:t>Gud bruger dig?</a:t>
            </a:r>
            <a:endParaRPr sz="3600">
              <a:solidFill>
                <a:schemeClr val="lt1"/>
              </a:solidFill>
            </a:endParaRPr>
          </a:p>
          <a:p>
            <a:pPr indent="0" lvl="0" marL="457200" rtl="0" algn="l">
              <a:lnSpc>
                <a:spcPct val="115000"/>
              </a:lnSpc>
              <a:spcBef>
                <a:spcPts val="0"/>
              </a:spcBef>
              <a:spcAft>
                <a:spcPts val="0"/>
              </a:spcAft>
              <a:buNone/>
            </a:pPr>
            <a:r>
              <a:t/>
            </a:r>
            <a:endParaRPr sz="3600">
              <a:solidFill>
                <a:schemeClr val="lt1"/>
              </a:solidFill>
            </a:endParaRPr>
          </a:p>
          <a:p>
            <a:pPr indent="0" lvl="0" marL="0" rtl="0" algn="l">
              <a:lnSpc>
                <a:spcPct val="115000"/>
              </a:lnSpc>
              <a:spcBef>
                <a:spcPts val="0"/>
              </a:spcBef>
              <a:spcAft>
                <a:spcPts val="0"/>
              </a:spcAft>
              <a:buNone/>
            </a:pPr>
            <a:r>
              <a:rPr lang="da-DK" sz="3600">
                <a:solidFill>
                  <a:schemeClr val="lt1"/>
                </a:solidFill>
              </a:rPr>
              <a:t>Hvordan synes du, en konge skal være?</a:t>
            </a:r>
            <a:endParaRPr sz="3600" u="sng">
              <a:solidFill>
                <a:schemeClr val="lt1"/>
              </a:solidFill>
              <a:latin typeface="Calibri"/>
              <a:ea typeface="Calibri"/>
              <a:cs typeface="Calibri"/>
              <a:sym typeface="Calibri"/>
            </a:endParaRPr>
          </a:p>
          <a:p>
            <a:pPr indent="0" lvl="0" marL="76198" marR="0" rtl="0" algn="l">
              <a:spcBef>
                <a:spcPts val="0"/>
              </a:spcBef>
              <a:spcAft>
                <a:spcPts val="0"/>
              </a:spcAft>
              <a:buNone/>
            </a:pPr>
            <a:r>
              <a:t/>
            </a:r>
            <a:endParaRPr sz="100"/>
          </a:p>
        </p:txBody>
      </p:sp>
      <p:pic>
        <p:nvPicPr>
          <p:cNvPr id="165" name="Google Shape;165;p13"/>
          <p:cNvPicPr preferRelativeResize="0"/>
          <p:nvPr/>
        </p:nvPicPr>
        <p:blipFill rotWithShape="1">
          <a:blip r:embed="rId3">
            <a:alphaModFix/>
          </a:blip>
          <a:srcRect b="0" l="0" r="0" t="0"/>
          <a:stretch/>
        </p:blipFill>
        <p:spPr>
          <a:xfrm rot="3">
            <a:off x="9538683" y="216399"/>
            <a:ext cx="2453072" cy="44654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descr="02_FB_LS_David_Anointed_1920" id="97" name="Google Shape;97;p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descr="03_FB_LS_David_Anointed_1920" id="103" name="Google Shape;103;p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descr="04_FB_LS_David_Anointed_1920" id="109" name="Google Shape;109;p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05_FB_LS_David_Anointed_1920" id="115" name="Google Shape;115;p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06_FB_LS_David_Anointed_1920" id="121" name="Google Shape;121;p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07_FB_LS_David_Anointed_1920" id="127" name="Google Shape;127;p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08_FB_LS_David_Anointed_1920" id="133" name="Google Shape;133;p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09_FB_LS_David_Anointed_1920" id="138" name="Google Shape;138;p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2025-04-03T11:55:43Z</dcterms:created>
  <dc:creator>usr</dc:creator>
</cp:coreProperties>
</file>