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75" r:id="rId9"/>
    <p:sldId id="258" r:id="rId10"/>
    <p:sldId id="261" r:id="rId11"/>
    <p:sldId id="259" r:id="rId12"/>
    <p:sldId id="260" r:id="rId13"/>
    <p:sldId id="263" r:id="rId14"/>
    <p:sldId id="264" r:id="rId15"/>
    <p:sldId id="265" r:id="rId16"/>
    <p:sldId id="26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138F-BC8F-41D4-B86B-0AE44CAE427A}" type="datetimeFigureOut">
              <a:rPr lang="da-DK" smtClean="0"/>
              <a:t>22-10-2024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FB6A-A858-449D-8073-73AAA574C4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375028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272737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397513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30130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267642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212197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146675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A821-4279-4B24-BDBB-319114F4B4F4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8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944C-37FD-4E15-8C2A-E00864F6E322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8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02AF-9CAE-41D9-9838-1EB56485ED68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2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8DE2-B291-4B7F-8FF1-E40B8DA370BC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31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D07D-175F-48AB-BDB2-5314CDF1C9F5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63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AB5D-970C-4A9F-885B-FBA70A4AB630}" type="datetime1">
              <a:rPr lang="da-DK" smtClean="0"/>
              <a:t>22-10-2024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9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8DBD-FDE3-4A79-ADFA-2302979DDBA2}" type="datetime1">
              <a:rPr lang="da-DK" smtClean="0"/>
              <a:t>22-10-2024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8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5E5-8DAE-452D-B0D2-7585ECC87AF8}" type="datetime1">
              <a:rPr lang="da-DK" smtClean="0"/>
              <a:t>22-10-2024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1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ED82-D105-4F76-A4C6-6818C28234AB}" type="datetime1">
              <a:rPr lang="da-DK" smtClean="0"/>
              <a:t>22-10-2024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61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26E3-C872-45CF-AC85-08403C157959}" type="datetime1">
              <a:rPr lang="da-DK" smtClean="0"/>
              <a:t>22-10-2024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0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9A3D-EAA4-4FCC-961D-B7CE3D9482CD}" type="datetime1">
              <a:rPr lang="da-DK" smtClean="0"/>
              <a:t>22-10-2024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2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9B95-695E-45B2-861A-BF6C3E7D926A}" type="datetime1">
              <a:rPr lang="da-DK" smtClean="0"/>
              <a:t>22-10-2024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8027-D356-4B83-A0DA-3283709241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1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ktogrammer.soendagsskoler.d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394" y="4210656"/>
              <a:ext cx="2971211" cy="239837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2300" y="286389"/>
            <a:ext cx="9144000" cy="2034404"/>
          </a:xfrm>
        </p:spPr>
        <p:txBody>
          <a:bodyPr/>
          <a:lstStyle/>
          <a:p>
            <a:pPr algn="l"/>
            <a:r>
              <a:rPr lang="da-DK" dirty="0" smtClean="0">
                <a:solidFill>
                  <a:schemeClr val="bg1"/>
                </a:solidFill>
              </a:rPr>
              <a:t>BRUG PIKTOGRAMMER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TIL GUDSTJENESTEN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22300" y="3743339"/>
            <a:ext cx="9144000" cy="93463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a-DK" sz="1800" dirty="0" smtClean="0"/>
              <a:t>Se også piktogrammer til kirkeklub og lejr:</a:t>
            </a:r>
          </a:p>
          <a:p>
            <a:pPr algn="l">
              <a:lnSpc>
                <a:spcPct val="100000"/>
              </a:lnSpc>
            </a:pPr>
            <a:r>
              <a:rPr lang="da-DK" sz="1800" dirty="0" smtClean="0">
                <a:hlinkClick r:id="rId4"/>
              </a:rPr>
              <a:t>piktogrammer.soendagsskoler.dk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6478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" y="4832345"/>
            <a:ext cx="3288276" cy="232466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30" y="4832344"/>
            <a:ext cx="3288276" cy="232466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4" y="4832346"/>
            <a:ext cx="3288276" cy="2324665"/>
          </a:xfrm>
          <a:prstGeom prst="rect">
            <a:avLst/>
          </a:prstGeom>
        </p:spPr>
      </p:pic>
      <p:sp>
        <p:nvSpPr>
          <p:cNvPr id="9" name="Undertitel 2"/>
          <p:cNvSpPr txBox="1">
            <a:spLocks/>
          </p:cNvSpPr>
          <p:nvPr/>
        </p:nvSpPr>
        <p:spPr>
          <a:xfrm>
            <a:off x="573036" y="860438"/>
            <a:ext cx="9053564" cy="320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800" dirty="0" smtClean="0"/>
              <a:t>I kan enten bruge de små nede i bunden </a:t>
            </a:r>
            <a:br>
              <a:rPr lang="da-DK" sz="1800" dirty="0" smtClean="0"/>
            </a:br>
            <a:r>
              <a:rPr lang="da-DK" sz="1800" dirty="0" smtClean="0"/>
              <a:t>- eller de store, der fylder et helt slide hver.</a:t>
            </a:r>
          </a:p>
          <a:p>
            <a:pPr>
              <a:lnSpc>
                <a:spcPct val="100000"/>
              </a:lnSpc>
            </a:pPr>
            <a:r>
              <a:rPr lang="da-DK" sz="1800" dirty="0" smtClean="0"/>
              <a:t>Markér de relevante og kopiér dem over i din egen PowerPoint </a:t>
            </a:r>
            <a:br>
              <a:rPr lang="da-DK" sz="1800" dirty="0" smtClean="0"/>
            </a:br>
            <a:r>
              <a:rPr lang="da-DK" sz="1800" dirty="0" smtClean="0"/>
              <a:t>(Markér flere på én gang: Hold </a:t>
            </a:r>
            <a:r>
              <a:rPr lang="da-DK" sz="1800" dirty="0" err="1" smtClean="0"/>
              <a:t>Shift</a:t>
            </a:r>
            <a:r>
              <a:rPr lang="da-DK" sz="1800" dirty="0" smtClean="0"/>
              <a:t>-knappen inde og klik på billederne/siderne én efter én).</a:t>
            </a:r>
          </a:p>
          <a:p>
            <a:pPr>
              <a:lnSpc>
                <a:spcPct val="100000"/>
              </a:lnSpc>
            </a:pPr>
            <a:r>
              <a:rPr lang="da-DK" sz="1800" dirty="0" smtClean="0"/>
              <a:t>I kan også printe pdf’en fra hjemmesiden ud, laminere siderne, og hænge dagens piktogrammer op på en snor i kirken, hvor alle kan se dem.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94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" y="4832344"/>
            <a:ext cx="3288276" cy="232466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30" y="4832343"/>
            <a:ext cx="3288276" cy="232466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4" y="4832342"/>
            <a:ext cx="3288276" cy="2324665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622300" y="286388"/>
            <a:ext cx="3924300" cy="417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(Mit eget slide heroppe </a:t>
            </a:r>
            <a:r>
              <a:rPr lang="en-DK" dirty="0" smtClean="0"/>
              <a:t>…</a:t>
            </a:r>
            <a:r>
              <a:rPr lang="da-DK" dirty="0" smtClean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5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" y="4832342"/>
            <a:ext cx="3288277" cy="232466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8" y="4832341"/>
            <a:ext cx="3288276" cy="232466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3" y="4832342"/>
            <a:ext cx="3288277" cy="23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" y="4832342"/>
            <a:ext cx="3288277" cy="232466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6" y="4832340"/>
            <a:ext cx="3288276" cy="232466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7" y="4832338"/>
            <a:ext cx="3288276" cy="232466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4" y="4832339"/>
            <a:ext cx="3288276" cy="23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5" y="4832337"/>
            <a:ext cx="3288279" cy="2324667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5" y="4832334"/>
            <a:ext cx="3288278" cy="232466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16" y="4832335"/>
            <a:ext cx="3288279" cy="23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5" y="4832333"/>
            <a:ext cx="3288279" cy="232466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4" y="4832332"/>
            <a:ext cx="3288279" cy="232466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15" y="4832333"/>
            <a:ext cx="3288279" cy="23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71450" y="495938"/>
            <a:ext cx="1441450" cy="210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/>
              <a:t>(Mit eget slide før dette slide)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801350" y="495938"/>
            <a:ext cx="1441450" cy="210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/>
              <a:t>(Mit eget slide efter dette slide)</a:t>
            </a:r>
          </a:p>
        </p:txBody>
      </p:sp>
    </p:spTree>
    <p:extLst>
      <p:ext uri="{BB962C8B-B14F-4D97-AF65-F5344CB8AC3E}">
        <p14:creationId xmlns:p14="http://schemas.microsoft.com/office/powerpoint/2010/main" val="37379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132</Words>
  <Application>Microsoft Office PowerPoint</Application>
  <PresentationFormat>Widescreen</PresentationFormat>
  <Paragraphs>16</Paragraphs>
  <Slides>25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BRUG PIKTOGRAMMER TIL GUDSTJENESTEN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 PIKTOGRAMMER TIL GUDSTJENESTEN</dc:title>
  <dc:creator>Henrik T. Nielsen</dc:creator>
  <cp:lastModifiedBy>Henrik T. Nielsen</cp:lastModifiedBy>
  <cp:revision>5</cp:revision>
  <dcterms:created xsi:type="dcterms:W3CDTF">2024-10-09T13:25:26Z</dcterms:created>
  <dcterms:modified xsi:type="dcterms:W3CDTF">2024-10-22T13:32:06Z</dcterms:modified>
</cp:coreProperties>
</file>