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5" r:id="rId2"/>
    <p:sldId id="296" r:id="rId3"/>
    <p:sldId id="305" r:id="rId4"/>
    <p:sldId id="306" r:id="rId5"/>
    <p:sldId id="307" r:id="rId6"/>
    <p:sldId id="264" r:id="rId7"/>
    <p:sldId id="300" r:id="rId8"/>
    <p:sldId id="301" r:id="rId9"/>
    <p:sldId id="302" r:id="rId10"/>
    <p:sldId id="308" r:id="rId11"/>
    <p:sldId id="304" r:id="rId12"/>
    <p:sldId id="309" r:id="rId13"/>
    <p:sldId id="303" r:id="rId14"/>
    <p:sldId id="265" r:id="rId15"/>
    <p:sldId id="286" r:id="rId16"/>
    <p:sldId id="289" r:id="rId17"/>
    <p:sldId id="288" r:id="rId18"/>
    <p:sldId id="299" r:id="rId19"/>
    <p:sldId id="271" r:id="rId20"/>
    <p:sldId id="270" r:id="rId21"/>
    <p:sldId id="279" r:id="rId22"/>
    <p:sldId id="282" r:id="rId23"/>
    <p:sldId id="290" r:id="rId24"/>
    <p:sldId id="291" r:id="rId25"/>
    <p:sldId id="292" r:id="rId26"/>
    <p:sldId id="293" r:id="rId27"/>
    <p:sldId id="297" r:id="rId28"/>
    <p:sldId id="298" r:id="rId2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964" autoAdjust="0"/>
  </p:normalViewPr>
  <p:slideViewPr>
    <p:cSldViewPr>
      <p:cViewPr varScale="1">
        <p:scale>
          <a:sx n="44" d="100"/>
          <a:sy n="44" d="100"/>
        </p:scale>
        <p:origin x="-12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88DCA-6375-4189-9B99-BEC6B9317720}" type="datetimeFigureOut">
              <a:rPr lang="da-DK" smtClean="0"/>
              <a:pPr/>
              <a:t>10-05-2013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ACF2E-FD6D-4EC2-B133-CC86E3E9319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Vand fra vandhanen.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Selv de vilde tiger bliver tørstige og skal drikke vand.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Bjørnene</a:t>
            </a:r>
            <a:r>
              <a:rPr lang="da-DK" baseline="0" dirty="0" smtClean="0"/>
              <a:t> kan heller ikke undvære vand.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Vand fra vandhanen</a:t>
            </a:r>
            <a:r>
              <a:rPr lang="da-DK" baseline="0" dirty="0" smtClean="0"/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Vand fra bruseren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Vand til</a:t>
            </a:r>
            <a:r>
              <a:rPr lang="da-DK" baseline="0" dirty="0" smtClean="0"/>
              <a:t> at få blomsterne til at gro.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Vand til at give blomsterne liv.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mtClean="0"/>
              <a:t>Vandet fra en sø. 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18</a:t>
            </a:fld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Vandet fra det store</a:t>
            </a:r>
            <a:r>
              <a:rPr lang="da-DK" baseline="0" dirty="0" smtClean="0"/>
              <a:t> hav.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19</a:t>
            </a:fld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Vandet fra en badestrand.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20</a:t>
            </a:fld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Vandet fra det store</a:t>
            </a:r>
            <a:r>
              <a:rPr lang="da-DK" baseline="0" dirty="0" smtClean="0"/>
              <a:t> hav.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21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Vand fra vandhanen.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smtClean="0"/>
              <a:t>Havet fra en god side – vi kan fiske i det. </a:t>
            </a: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2806E5-7BAD-43F1-8C5A-8A62A857D7B2}" type="slidenum">
              <a:rPr 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da-DK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Havet, som fiskene</a:t>
            </a:r>
            <a:r>
              <a:rPr lang="da-DK" baseline="0" dirty="0" smtClean="0"/>
              <a:t> ”hjem”.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23</a:t>
            </a:fld>
            <a:endParaRPr 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Havet, som skildpaddens</a:t>
            </a:r>
            <a:r>
              <a:rPr lang="da-DK" baseline="0" dirty="0" smtClean="0"/>
              <a:t> ”hjem”.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24</a:t>
            </a:fld>
            <a:endParaRPr lang="da-D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Havet, som </a:t>
            </a:r>
            <a:r>
              <a:rPr lang="da-DK" dirty="0" err="1" smtClean="0"/>
              <a:t>delfinens</a:t>
            </a:r>
            <a:r>
              <a:rPr lang="da-DK" baseline="0" dirty="0" err="1" smtClean="0"/>
              <a:t>”hjem</a:t>
            </a:r>
            <a:r>
              <a:rPr lang="da-DK" baseline="0" dirty="0" smtClean="0"/>
              <a:t>”.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25</a:t>
            </a:fld>
            <a:endParaRPr lang="da-D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Vandet fra en regnvejrsdag.</a:t>
            </a:r>
            <a:r>
              <a:rPr lang="da-DK" baseline="0" dirty="0" smtClean="0"/>
              <a:t>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26</a:t>
            </a:fld>
            <a:endParaRPr lang="da-D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Vand</a:t>
            </a:r>
            <a:r>
              <a:rPr lang="da-DK" baseline="0" dirty="0" smtClean="0"/>
              <a:t> – en kedelig regnvejrsdag.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27</a:t>
            </a:fld>
            <a:endParaRPr lang="da-D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Vand</a:t>
            </a:r>
            <a:r>
              <a:rPr lang="da-DK" baseline="0" dirty="0" smtClean="0"/>
              <a:t> – en kedelig regnvejrsdag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28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Vand,</a:t>
            </a:r>
            <a:r>
              <a:rPr lang="da-DK" baseline="0" dirty="0" smtClean="0"/>
              <a:t> som </a:t>
            </a:r>
            <a:r>
              <a:rPr lang="da-DK" dirty="0" smtClean="0"/>
              <a:t>drikkevand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Vand,</a:t>
            </a:r>
            <a:r>
              <a:rPr lang="da-DK" baseline="0" dirty="0" smtClean="0"/>
              <a:t> som </a:t>
            </a:r>
            <a:r>
              <a:rPr lang="da-DK" dirty="0" smtClean="0"/>
              <a:t>drikkevand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Vand er livsnødvendig</a:t>
            </a:r>
            <a:r>
              <a:rPr lang="da-DK" baseline="0" dirty="0" smtClean="0"/>
              <a:t> for vores – menneskets – overlevelse…</a:t>
            </a:r>
          </a:p>
          <a:p>
            <a:r>
              <a:rPr lang="da-DK" baseline="0" dirty="0" smtClean="0"/>
              <a:t>Det samme er gældende for dyrene – vandet er </a:t>
            </a:r>
            <a:r>
              <a:rPr lang="da-DK" baseline="0" smtClean="0"/>
              <a:t>også livsnødvendig </a:t>
            </a:r>
            <a:r>
              <a:rPr lang="da-DK" baseline="0" dirty="0" smtClean="0"/>
              <a:t>for deres overlevelse. 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Katten har brug for vand.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Fuglene har brug for vand.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De vilde dyr skal bruge vand.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Giraffen skal</a:t>
            </a:r>
            <a:r>
              <a:rPr lang="da-DK" baseline="0" dirty="0" smtClean="0"/>
              <a:t> også drikke vand.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ACF2E-FD6D-4EC2-B133-CC86E3E93190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C5C7-48B1-46B7-BB5B-BF9097CE1B9D}" type="datetimeFigureOut">
              <a:rPr lang="da-DK" smtClean="0"/>
              <a:pPr/>
              <a:t>10-05-2013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E033-4F70-466E-A992-70323A8A61C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C5C7-48B1-46B7-BB5B-BF9097CE1B9D}" type="datetimeFigureOut">
              <a:rPr lang="da-DK" smtClean="0"/>
              <a:pPr/>
              <a:t>10-05-2013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E033-4F70-466E-A992-70323A8A61C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C5C7-48B1-46B7-BB5B-BF9097CE1B9D}" type="datetimeFigureOut">
              <a:rPr lang="da-DK" smtClean="0"/>
              <a:pPr/>
              <a:t>10-05-2013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E033-4F70-466E-A992-70323A8A61C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C5C7-48B1-46B7-BB5B-BF9097CE1B9D}" type="datetimeFigureOut">
              <a:rPr lang="da-DK" smtClean="0"/>
              <a:pPr/>
              <a:t>10-05-2013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E033-4F70-466E-A992-70323A8A61C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C5C7-48B1-46B7-BB5B-BF9097CE1B9D}" type="datetimeFigureOut">
              <a:rPr lang="da-DK" smtClean="0"/>
              <a:pPr/>
              <a:t>10-05-2013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E033-4F70-466E-A992-70323A8A61C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C5C7-48B1-46B7-BB5B-BF9097CE1B9D}" type="datetimeFigureOut">
              <a:rPr lang="da-DK" smtClean="0"/>
              <a:pPr/>
              <a:t>10-05-2013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E033-4F70-466E-A992-70323A8A61C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C5C7-48B1-46B7-BB5B-BF9097CE1B9D}" type="datetimeFigureOut">
              <a:rPr lang="da-DK" smtClean="0"/>
              <a:pPr/>
              <a:t>10-05-2013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E033-4F70-466E-A992-70323A8A61C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C5C7-48B1-46B7-BB5B-BF9097CE1B9D}" type="datetimeFigureOut">
              <a:rPr lang="da-DK" smtClean="0"/>
              <a:pPr/>
              <a:t>10-05-2013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E033-4F70-466E-A992-70323A8A61C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C5C7-48B1-46B7-BB5B-BF9097CE1B9D}" type="datetimeFigureOut">
              <a:rPr lang="da-DK" smtClean="0"/>
              <a:pPr/>
              <a:t>10-05-2013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E033-4F70-466E-A992-70323A8A61C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C5C7-48B1-46B7-BB5B-BF9097CE1B9D}" type="datetimeFigureOut">
              <a:rPr lang="da-DK" smtClean="0"/>
              <a:pPr/>
              <a:t>10-05-2013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E033-4F70-466E-A992-70323A8A61C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3C5C7-48B1-46B7-BB5B-BF9097CE1B9D}" type="datetimeFigureOut">
              <a:rPr lang="da-DK" smtClean="0"/>
              <a:pPr/>
              <a:t>10-05-2013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E033-4F70-466E-A992-70323A8A61C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3C5C7-48B1-46B7-BB5B-BF9097CE1B9D}" type="datetimeFigureOut">
              <a:rPr lang="da-DK" smtClean="0"/>
              <a:pPr/>
              <a:t>10-05-2013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E033-4F70-466E-A992-70323A8A61C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1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l="6976" t="5901" r="6688" b="6951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l="4326" r="27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1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9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sø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8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Billede 1" descr="dias17.JPG"/>
          <p:cNvPicPr>
            <a:picLocks noGrp="1" noChangeAspect="1"/>
          </p:cNvPicPr>
          <p:nvPr isPhoto="1"/>
        </p:nvPicPr>
        <p:blipFill>
          <a:blip r:embed="rId3" cstate="print"/>
          <a:srcRect t="8138" r="16138" b="80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1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1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1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l="659" t="5901" r="7705" b="84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rcRect l="7476" t="5901" b="8001"/>
          <a:stretch>
            <a:fillRect/>
          </a:stretch>
        </p:blipFill>
        <p:spPr>
          <a:xfrm>
            <a:off x="-1" y="0"/>
            <a:ext cx="914342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ias1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201</Words>
  <Application>Microsoft Office PowerPoint</Application>
  <PresentationFormat>Skærmshow (4:3)</PresentationFormat>
  <Paragraphs>53</Paragraphs>
  <Slides>28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28</vt:i4>
      </vt:variant>
    </vt:vector>
  </HeadingPairs>
  <TitlesOfParts>
    <vt:vector size="29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  <vt:lpstr>Dias nummer 26</vt:lpstr>
      <vt:lpstr>Dias nummer 27</vt:lpstr>
      <vt:lpstr>Dias nummer 28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Vand</dc:title>
  <dc:creator>Rebekka Holst</dc:creator>
  <cp:lastModifiedBy>Rebekka Holst</cp:lastModifiedBy>
  <cp:revision>12</cp:revision>
  <dcterms:created xsi:type="dcterms:W3CDTF">2013-04-17T06:51:53Z</dcterms:created>
  <dcterms:modified xsi:type="dcterms:W3CDTF">2013-05-10T06:25:27Z</dcterms:modified>
</cp:coreProperties>
</file>