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234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F0177-1817-4EF2-AE15-F820A7925A63}" type="datetimeFigureOut">
              <a:rPr lang="da-DK" smtClean="0"/>
              <a:t>17-01-2022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84AB-C39C-4F4B-8A8B-5D6887D5FF46}" type="slidenum">
              <a:rPr lang="da-DK" smtClean="0"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1366459" y="7661"/>
            <a:ext cx="6157869" cy="6850339"/>
            <a:chOff x="1366459" y="7661"/>
            <a:chExt cx="6157869" cy="6850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226"/>
            <a:stretch>
              <a:fillRect/>
            </a:stretch>
          </p:blipFill>
          <p:spPr bwMode="auto">
            <a:xfrm>
              <a:off x="1763688" y="7661"/>
              <a:ext cx="5760640" cy="685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Kombinationstegning 5"/>
            <p:cNvSpPr/>
            <p:nvPr/>
          </p:nvSpPr>
          <p:spPr>
            <a:xfrm>
              <a:off x="1366459" y="4944291"/>
              <a:ext cx="867290" cy="1665515"/>
            </a:xfrm>
            <a:custGeom>
              <a:avLst/>
              <a:gdLst>
                <a:gd name="connsiteX0" fmla="*/ 867290 w 867290"/>
                <a:gd name="connsiteY0" fmla="*/ 1476103 h 1665515"/>
                <a:gd name="connsiteX1" fmla="*/ 867290 w 867290"/>
                <a:gd name="connsiteY1" fmla="*/ 1018903 h 1665515"/>
                <a:gd name="connsiteX2" fmla="*/ 860758 w 867290"/>
                <a:gd name="connsiteY2" fmla="*/ 274320 h 1665515"/>
                <a:gd name="connsiteX3" fmla="*/ 854227 w 867290"/>
                <a:gd name="connsiteY3" fmla="*/ 241663 h 1665515"/>
                <a:gd name="connsiteX4" fmla="*/ 841164 w 867290"/>
                <a:gd name="connsiteY4" fmla="*/ 195943 h 1665515"/>
                <a:gd name="connsiteX5" fmla="*/ 815038 w 867290"/>
                <a:gd name="connsiteY5" fmla="*/ 156755 h 1665515"/>
                <a:gd name="connsiteX6" fmla="*/ 788912 w 867290"/>
                <a:gd name="connsiteY6" fmla="*/ 117566 h 1665515"/>
                <a:gd name="connsiteX7" fmla="*/ 769318 w 867290"/>
                <a:gd name="connsiteY7" fmla="*/ 104503 h 1665515"/>
                <a:gd name="connsiteX8" fmla="*/ 723598 w 867290"/>
                <a:gd name="connsiteY8" fmla="*/ 65315 h 1665515"/>
                <a:gd name="connsiteX9" fmla="*/ 697472 w 867290"/>
                <a:gd name="connsiteY9" fmla="*/ 58783 h 1665515"/>
                <a:gd name="connsiteX10" fmla="*/ 658284 w 867290"/>
                <a:gd name="connsiteY10" fmla="*/ 32658 h 1665515"/>
                <a:gd name="connsiteX11" fmla="*/ 638690 w 867290"/>
                <a:gd name="connsiteY11" fmla="*/ 19595 h 1665515"/>
                <a:gd name="connsiteX12" fmla="*/ 599501 w 867290"/>
                <a:gd name="connsiteY12" fmla="*/ 6532 h 1665515"/>
                <a:gd name="connsiteX13" fmla="*/ 579907 w 867290"/>
                <a:gd name="connsiteY13" fmla="*/ 0 h 1665515"/>
                <a:gd name="connsiteX14" fmla="*/ 494998 w 867290"/>
                <a:gd name="connsiteY14" fmla="*/ 6532 h 1665515"/>
                <a:gd name="connsiteX15" fmla="*/ 429684 w 867290"/>
                <a:gd name="connsiteY15" fmla="*/ 19595 h 1665515"/>
                <a:gd name="connsiteX16" fmla="*/ 318650 w 867290"/>
                <a:gd name="connsiteY16" fmla="*/ 39189 h 1665515"/>
                <a:gd name="connsiteX17" fmla="*/ 259867 w 867290"/>
                <a:gd name="connsiteY17" fmla="*/ 52252 h 1665515"/>
                <a:gd name="connsiteX18" fmla="*/ 227210 w 867290"/>
                <a:gd name="connsiteY18" fmla="*/ 58783 h 1665515"/>
                <a:gd name="connsiteX19" fmla="*/ 174958 w 867290"/>
                <a:gd name="connsiteY19" fmla="*/ 71846 h 1665515"/>
                <a:gd name="connsiteX20" fmla="*/ 148832 w 867290"/>
                <a:gd name="connsiteY20" fmla="*/ 117566 h 1665515"/>
                <a:gd name="connsiteX21" fmla="*/ 129238 w 867290"/>
                <a:gd name="connsiteY21" fmla="*/ 169818 h 1665515"/>
                <a:gd name="connsiteX22" fmla="*/ 109644 w 867290"/>
                <a:gd name="connsiteY22" fmla="*/ 202475 h 1665515"/>
                <a:gd name="connsiteX23" fmla="*/ 103112 w 867290"/>
                <a:gd name="connsiteY23" fmla="*/ 235132 h 1665515"/>
                <a:gd name="connsiteX24" fmla="*/ 76987 w 867290"/>
                <a:gd name="connsiteY24" fmla="*/ 333103 h 1665515"/>
                <a:gd name="connsiteX25" fmla="*/ 70455 w 867290"/>
                <a:gd name="connsiteY25" fmla="*/ 391886 h 1665515"/>
                <a:gd name="connsiteX26" fmla="*/ 50861 w 867290"/>
                <a:gd name="connsiteY26" fmla="*/ 483326 h 1665515"/>
                <a:gd name="connsiteX27" fmla="*/ 37798 w 867290"/>
                <a:gd name="connsiteY27" fmla="*/ 581298 h 1665515"/>
                <a:gd name="connsiteX28" fmla="*/ 31267 w 867290"/>
                <a:gd name="connsiteY28" fmla="*/ 600892 h 1665515"/>
                <a:gd name="connsiteX29" fmla="*/ 24735 w 867290"/>
                <a:gd name="connsiteY29" fmla="*/ 672738 h 1665515"/>
                <a:gd name="connsiteX30" fmla="*/ 11672 w 867290"/>
                <a:gd name="connsiteY30" fmla="*/ 738052 h 1665515"/>
                <a:gd name="connsiteX31" fmla="*/ 11672 w 867290"/>
                <a:gd name="connsiteY31" fmla="*/ 966652 h 1665515"/>
                <a:gd name="connsiteX32" fmla="*/ 24735 w 867290"/>
                <a:gd name="connsiteY32" fmla="*/ 1143000 h 1665515"/>
                <a:gd name="connsiteX33" fmla="*/ 44330 w 867290"/>
                <a:gd name="connsiteY33" fmla="*/ 1188720 h 1665515"/>
                <a:gd name="connsiteX34" fmla="*/ 63924 w 867290"/>
                <a:gd name="connsiteY34" fmla="*/ 1240972 h 1665515"/>
                <a:gd name="connsiteX35" fmla="*/ 70455 w 867290"/>
                <a:gd name="connsiteY35" fmla="*/ 1267098 h 1665515"/>
                <a:gd name="connsiteX36" fmla="*/ 76987 w 867290"/>
                <a:gd name="connsiteY36" fmla="*/ 1286692 h 1665515"/>
                <a:gd name="connsiteX37" fmla="*/ 83518 w 867290"/>
                <a:gd name="connsiteY37" fmla="*/ 1312818 h 1665515"/>
                <a:gd name="connsiteX38" fmla="*/ 96581 w 867290"/>
                <a:gd name="connsiteY38" fmla="*/ 1332412 h 1665515"/>
                <a:gd name="connsiteX39" fmla="*/ 109644 w 867290"/>
                <a:gd name="connsiteY39" fmla="*/ 1371600 h 1665515"/>
                <a:gd name="connsiteX40" fmla="*/ 116175 w 867290"/>
                <a:gd name="connsiteY40" fmla="*/ 1391195 h 1665515"/>
                <a:gd name="connsiteX41" fmla="*/ 135770 w 867290"/>
                <a:gd name="connsiteY41" fmla="*/ 1410789 h 1665515"/>
                <a:gd name="connsiteX42" fmla="*/ 168427 w 867290"/>
                <a:gd name="connsiteY42" fmla="*/ 1469572 h 1665515"/>
                <a:gd name="connsiteX43" fmla="*/ 201084 w 867290"/>
                <a:gd name="connsiteY43" fmla="*/ 1508760 h 1665515"/>
                <a:gd name="connsiteX44" fmla="*/ 259867 w 867290"/>
                <a:gd name="connsiteY44" fmla="*/ 1547949 h 1665515"/>
                <a:gd name="connsiteX45" fmla="*/ 279461 w 867290"/>
                <a:gd name="connsiteY45" fmla="*/ 1561012 h 1665515"/>
                <a:gd name="connsiteX46" fmla="*/ 305587 w 867290"/>
                <a:gd name="connsiteY46" fmla="*/ 1600200 h 1665515"/>
                <a:gd name="connsiteX47" fmla="*/ 312118 w 867290"/>
                <a:gd name="connsiteY47" fmla="*/ 1619795 h 1665515"/>
                <a:gd name="connsiteX48" fmla="*/ 331712 w 867290"/>
                <a:gd name="connsiteY48" fmla="*/ 1639389 h 1665515"/>
                <a:gd name="connsiteX49" fmla="*/ 344775 w 867290"/>
                <a:gd name="connsiteY49" fmla="*/ 1658983 h 1665515"/>
                <a:gd name="connsiteX50" fmla="*/ 364370 w 867290"/>
                <a:gd name="connsiteY50" fmla="*/ 1665515 h 1665515"/>
                <a:gd name="connsiteX51" fmla="*/ 429684 w 867290"/>
                <a:gd name="connsiteY51" fmla="*/ 1645920 h 1665515"/>
                <a:gd name="connsiteX52" fmla="*/ 449278 w 867290"/>
                <a:gd name="connsiteY52" fmla="*/ 1639389 h 1665515"/>
                <a:gd name="connsiteX53" fmla="*/ 462341 w 867290"/>
                <a:gd name="connsiteY53" fmla="*/ 1600200 h 1665515"/>
                <a:gd name="connsiteX54" fmla="*/ 501530 w 867290"/>
                <a:gd name="connsiteY54" fmla="*/ 1567543 h 16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67290" h="1665515">
                  <a:moveTo>
                    <a:pt x="867290" y="1476103"/>
                  </a:moveTo>
                  <a:cubicBezTo>
                    <a:pt x="852329" y="1072206"/>
                    <a:pt x="867290" y="1571835"/>
                    <a:pt x="867290" y="1018903"/>
                  </a:cubicBezTo>
                  <a:cubicBezTo>
                    <a:pt x="867290" y="770699"/>
                    <a:pt x="864929" y="522489"/>
                    <a:pt x="860758" y="274320"/>
                  </a:cubicBezTo>
                  <a:cubicBezTo>
                    <a:pt x="860571" y="263220"/>
                    <a:pt x="856635" y="252500"/>
                    <a:pt x="854227" y="241663"/>
                  </a:cubicBezTo>
                  <a:cubicBezTo>
                    <a:pt x="852976" y="236032"/>
                    <a:pt x="845202" y="203212"/>
                    <a:pt x="841164" y="195943"/>
                  </a:cubicBezTo>
                  <a:cubicBezTo>
                    <a:pt x="833540" y="182219"/>
                    <a:pt x="823747" y="169818"/>
                    <a:pt x="815038" y="156755"/>
                  </a:cubicBezTo>
                  <a:cubicBezTo>
                    <a:pt x="815037" y="156754"/>
                    <a:pt x="788914" y="117567"/>
                    <a:pt x="788912" y="117566"/>
                  </a:cubicBezTo>
                  <a:cubicBezTo>
                    <a:pt x="782381" y="113212"/>
                    <a:pt x="775348" y="109528"/>
                    <a:pt x="769318" y="104503"/>
                  </a:cubicBezTo>
                  <a:cubicBezTo>
                    <a:pt x="749709" y="88162"/>
                    <a:pt x="748060" y="77546"/>
                    <a:pt x="723598" y="65315"/>
                  </a:cubicBezTo>
                  <a:cubicBezTo>
                    <a:pt x="715569" y="61300"/>
                    <a:pt x="706181" y="60960"/>
                    <a:pt x="697472" y="58783"/>
                  </a:cubicBezTo>
                  <a:lnTo>
                    <a:pt x="658284" y="32658"/>
                  </a:lnTo>
                  <a:cubicBezTo>
                    <a:pt x="651753" y="28304"/>
                    <a:pt x="646137" y="22077"/>
                    <a:pt x="638690" y="19595"/>
                  </a:cubicBezTo>
                  <a:lnTo>
                    <a:pt x="599501" y="6532"/>
                  </a:lnTo>
                  <a:lnTo>
                    <a:pt x="579907" y="0"/>
                  </a:lnTo>
                  <a:cubicBezTo>
                    <a:pt x="551604" y="2177"/>
                    <a:pt x="523146" y="2860"/>
                    <a:pt x="494998" y="6532"/>
                  </a:cubicBezTo>
                  <a:cubicBezTo>
                    <a:pt x="472982" y="9404"/>
                    <a:pt x="451549" y="15737"/>
                    <a:pt x="429684" y="19595"/>
                  </a:cubicBezTo>
                  <a:cubicBezTo>
                    <a:pt x="339317" y="35542"/>
                    <a:pt x="431752" y="14055"/>
                    <a:pt x="318650" y="39189"/>
                  </a:cubicBezTo>
                  <a:lnTo>
                    <a:pt x="259867" y="52252"/>
                  </a:lnTo>
                  <a:cubicBezTo>
                    <a:pt x="249012" y="54578"/>
                    <a:pt x="237980" y="56091"/>
                    <a:pt x="227210" y="58783"/>
                  </a:cubicBezTo>
                  <a:cubicBezTo>
                    <a:pt x="146875" y="78867"/>
                    <a:pt x="295322" y="47775"/>
                    <a:pt x="174958" y="71846"/>
                  </a:cubicBezTo>
                  <a:cubicBezTo>
                    <a:pt x="161839" y="91524"/>
                    <a:pt x="158776" y="94363"/>
                    <a:pt x="148832" y="117566"/>
                  </a:cubicBezTo>
                  <a:cubicBezTo>
                    <a:pt x="131871" y="157142"/>
                    <a:pt x="156306" y="115681"/>
                    <a:pt x="129238" y="169818"/>
                  </a:cubicBezTo>
                  <a:cubicBezTo>
                    <a:pt x="123561" y="181173"/>
                    <a:pt x="116175" y="191589"/>
                    <a:pt x="109644" y="202475"/>
                  </a:cubicBezTo>
                  <a:cubicBezTo>
                    <a:pt x="107467" y="213361"/>
                    <a:pt x="105608" y="224315"/>
                    <a:pt x="103112" y="235132"/>
                  </a:cubicBezTo>
                  <a:cubicBezTo>
                    <a:pt x="92964" y="279108"/>
                    <a:pt x="89016" y="291002"/>
                    <a:pt x="76987" y="333103"/>
                  </a:cubicBezTo>
                  <a:cubicBezTo>
                    <a:pt x="74810" y="352697"/>
                    <a:pt x="73453" y="372400"/>
                    <a:pt x="70455" y="391886"/>
                  </a:cubicBezTo>
                  <a:cubicBezTo>
                    <a:pt x="58593" y="468991"/>
                    <a:pt x="65553" y="336394"/>
                    <a:pt x="50861" y="483326"/>
                  </a:cubicBezTo>
                  <a:cubicBezTo>
                    <a:pt x="46779" y="524147"/>
                    <a:pt x="46818" y="545218"/>
                    <a:pt x="37798" y="581298"/>
                  </a:cubicBezTo>
                  <a:cubicBezTo>
                    <a:pt x="36128" y="587977"/>
                    <a:pt x="33444" y="594361"/>
                    <a:pt x="31267" y="600892"/>
                  </a:cubicBezTo>
                  <a:cubicBezTo>
                    <a:pt x="29090" y="624841"/>
                    <a:pt x="28136" y="648932"/>
                    <a:pt x="24735" y="672738"/>
                  </a:cubicBezTo>
                  <a:cubicBezTo>
                    <a:pt x="21595" y="694717"/>
                    <a:pt x="11672" y="738052"/>
                    <a:pt x="11672" y="738052"/>
                  </a:cubicBezTo>
                  <a:cubicBezTo>
                    <a:pt x="0" y="854777"/>
                    <a:pt x="3572" y="788451"/>
                    <a:pt x="11672" y="966652"/>
                  </a:cubicBezTo>
                  <a:cubicBezTo>
                    <a:pt x="13597" y="1009010"/>
                    <a:pt x="15409" y="1091709"/>
                    <a:pt x="24735" y="1143000"/>
                  </a:cubicBezTo>
                  <a:cubicBezTo>
                    <a:pt x="27481" y="1158102"/>
                    <a:pt x="37896" y="1175853"/>
                    <a:pt x="44330" y="1188720"/>
                  </a:cubicBezTo>
                  <a:cubicBezTo>
                    <a:pt x="60895" y="1271551"/>
                    <a:pt x="38697" y="1182107"/>
                    <a:pt x="63924" y="1240972"/>
                  </a:cubicBezTo>
                  <a:cubicBezTo>
                    <a:pt x="67460" y="1249223"/>
                    <a:pt x="67989" y="1258467"/>
                    <a:pt x="70455" y="1267098"/>
                  </a:cubicBezTo>
                  <a:cubicBezTo>
                    <a:pt x="72346" y="1273718"/>
                    <a:pt x="75096" y="1280072"/>
                    <a:pt x="76987" y="1286692"/>
                  </a:cubicBezTo>
                  <a:cubicBezTo>
                    <a:pt x="79453" y="1295323"/>
                    <a:pt x="79982" y="1304567"/>
                    <a:pt x="83518" y="1312818"/>
                  </a:cubicBezTo>
                  <a:cubicBezTo>
                    <a:pt x="86610" y="1320033"/>
                    <a:pt x="92227" y="1325881"/>
                    <a:pt x="96581" y="1332412"/>
                  </a:cubicBezTo>
                  <a:lnTo>
                    <a:pt x="109644" y="1371600"/>
                  </a:lnTo>
                  <a:cubicBezTo>
                    <a:pt x="111821" y="1378132"/>
                    <a:pt x="111307" y="1386327"/>
                    <a:pt x="116175" y="1391195"/>
                  </a:cubicBezTo>
                  <a:lnTo>
                    <a:pt x="135770" y="1410789"/>
                  </a:lnTo>
                  <a:cubicBezTo>
                    <a:pt x="147265" y="1445277"/>
                    <a:pt x="138482" y="1424655"/>
                    <a:pt x="168427" y="1469572"/>
                  </a:cubicBezTo>
                  <a:cubicBezTo>
                    <a:pt x="180038" y="1486988"/>
                    <a:pt x="183677" y="1495221"/>
                    <a:pt x="201084" y="1508760"/>
                  </a:cubicBezTo>
                  <a:cubicBezTo>
                    <a:pt x="201101" y="1508773"/>
                    <a:pt x="250061" y="1541412"/>
                    <a:pt x="259867" y="1547949"/>
                  </a:cubicBezTo>
                  <a:lnTo>
                    <a:pt x="279461" y="1561012"/>
                  </a:lnTo>
                  <a:cubicBezTo>
                    <a:pt x="288170" y="1574075"/>
                    <a:pt x="300623" y="1585306"/>
                    <a:pt x="305587" y="1600200"/>
                  </a:cubicBezTo>
                  <a:cubicBezTo>
                    <a:pt x="307764" y="1606732"/>
                    <a:pt x="308299" y="1614066"/>
                    <a:pt x="312118" y="1619795"/>
                  </a:cubicBezTo>
                  <a:cubicBezTo>
                    <a:pt x="317241" y="1627480"/>
                    <a:pt x="325799" y="1632293"/>
                    <a:pt x="331712" y="1639389"/>
                  </a:cubicBezTo>
                  <a:cubicBezTo>
                    <a:pt x="336737" y="1645419"/>
                    <a:pt x="338645" y="1654079"/>
                    <a:pt x="344775" y="1658983"/>
                  </a:cubicBezTo>
                  <a:cubicBezTo>
                    <a:pt x="350151" y="1663284"/>
                    <a:pt x="357838" y="1663338"/>
                    <a:pt x="364370" y="1665515"/>
                  </a:cubicBezTo>
                  <a:cubicBezTo>
                    <a:pt x="403856" y="1655642"/>
                    <a:pt x="381976" y="1661822"/>
                    <a:pt x="429684" y="1645920"/>
                  </a:cubicBezTo>
                  <a:lnTo>
                    <a:pt x="449278" y="1639389"/>
                  </a:lnTo>
                  <a:cubicBezTo>
                    <a:pt x="453632" y="1626326"/>
                    <a:pt x="449278" y="1604554"/>
                    <a:pt x="462341" y="1600200"/>
                  </a:cubicBezTo>
                  <a:cubicBezTo>
                    <a:pt x="507727" y="1585073"/>
                    <a:pt x="501530" y="1600908"/>
                    <a:pt x="501530" y="1567543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Kombinationstegning 6"/>
            <p:cNvSpPr/>
            <p:nvPr/>
          </p:nvSpPr>
          <p:spPr>
            <a:xfrm>
              <a:off x="1639389" y="6313772"/>
              <a:ext cx="540324" cy="394764"/>
            </a:xfrm>
            <a:custGeom>
              <a:avLst/>
              <a:gdLst>
                <a:gd name="connsiteX0" fmla="*/ 522514 w 540324"/>
                <a:gd name="connsiteY0" fmla="*/ 315628 h 394764"/>
                <a:gd name="connsiteX1" fmla="*/ 522514 w 540324"/>
                <a:gd name="connsiteY1" fmla="*/ 145811 h 394764"/>
                <a:gd name="connsiteX2" fmla="*/ 515982 w 540324"/>
                <a:gd name="connsiteY2" fmla="*/ 73965 h 394764"/>
                <a:gd name="connsiteX3" fmla="*/ 496388 w 540324"/>
                <a:gd name="connsiteY3" fmla="*/ 54371 h 394764"/>
                <a:gd name="connsiteX4" fmla="*/ 450668 w 540324"/>
                <a:gd name="connsiteY4" fmla="*/ 28245 h 394764"/>
                <a:gd name="connsiteX5" fmla="*/ 404948 w 540324"/>
                <a:gd name="connsiteY5" fmla="*/ 2119 h 394764"/>
                <a:gd name="connsiteX6" fmla="*/ 306977 w 540324"/>
                <a:gd name="connsiteY6" fmla="*/ 8651 h 394764"/>
                <a:gd name="connsiteX7" fmla="*/ 280851 w 540324"/>
                <a:gd name="connsiteY7" fmla="*/ 21714 h 394764"/>
                <a:gd name="connsiteX8" fmla="*/ 235131 w 540324"/>
                <a:gd name="connsiteY8" fmla="*/ 41308 h 394764"/>
                <a:gd name="connsiteX9" fmla="*/ 215537 w 540324"/>
                <a:gd name="connsiteY9" fmla="*/ 54371 h 394764"/>
                <a:gd name="connsiteX10" fmla="*/ 182880 w 540324"/>
                <a:gd name="connsiteY10" fmla="*/ 67434 h 394764"/>
                <a:gd name="connsiteX11" fmla="*/ 124097 w 540324"/>
                <a:gd name="connsiteY11" fmla="*/ 80497 h 394764"/>
                <a:gd name="connsiteX12" fmla="*/ 65314 w 540324"/>
                <a:gd name="connsiteY12" fmla="*/ 73965 h 394764"/>
                <a:gd name="connsiteX13" fmla="*/ 45720 w 540324"/>
                <a:gd name="connsiteY13" fmla="*/ 67434 h 394764"/>
                <a:gd name="connsiteX14" fmla="*/ 26125 w 540324"/>
                <a:gd name="connsiteY14" fmla="*/ 87028 h 394764"/>
                <a:gd name="connsiteX15" fmla="*/ 13062 w 540324"/>
                <a:gd name="connsiteY15" fmla="*/ 119685 h 394764"/>
                <a:gd name="connsiteX16" fmla="*/ 6531 w 540324"/>
                <a:gd name="connsiteY16" fmla="*/ 145811 h 394764"/>
                <a:gd name="connsiteX17" fmla="*/ 0 w 540324"/>
                <a:gd name="connsiteY17" fmla="*/ 165405 h 394764"/>
                <a:gd name="connsiteX18" fmla="*/ 6531 w 540324"/>
                <a:gd name="connsiteY18" fmla="*/ 309097 h 394764"/>
                <a:gd name="connsiteX19" fmla="*/ 19594 w 540324"/>
                <a:gd name="connsiteY19" fmla="*/ 354817 h 394764"/>
                <a:gd name="connsiteX20" fmla="*/ 32657 w 540324"/>
                <a:gd name="connsiteY20" fmla="*/ 374411 h 394764"/>
                <a:gd name="connsiteX21" fmla="*/ 58782 w 540324"/>
                <a:gd name="connsiteY21" fmla="*/ 380942 h 394764"/>
                <a:gd name="connsiteX22" fmla="*/ 313508 w 540324"/>
                <a:gd name="connsiteY22" fmla="*/ 367879 h 394764"/>
                <a:gd name="connsiteX23" fmla="*/ 385354 w 540324"/>
                <a:gd name="connsiteY23" fmla="*/ 354817 h 394764"/>
                <a:gd name="connsiteX24" fmla="*/ 515982 w 540324"/>
                <a:gd name="connsiteY24" fmla="*/ 348285 h 394764"/>
                <a:gd name="connsiteX25" fmla="*/ 522514 w 540324"/>
                <a:gd name="connsiteY25" fmla="*/ 315628 h 39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0324" h="394764">
                  <a:moveTo>
                    <a:pt x="522514" y="315628"/>
                  </a:moveTo>
                  <a:cubicBezTo>
                    <a:pt x="540324" y="244382"/>
                    <a:pt x="531315" y="291020"/>
                    <a:pt x="522514" y="145811"/>
                  </a:cubicBezTo>
                  <a:cubicBezTo>
                    <a:pt x="521059" y="121808"/>
                    <a:pt x="522588" y="97087"/>
                    <a:pt x="515982" y="73965"/>
                  </a:cubicBezTo>
                  <a:cubicBezTo>
                    <a:pt x="513444" y="65084"/>
                    <a:pt x="503484" y="60284"/>
                    <a:pt x="496388" y="54371"/>
                  </a:cubicBezTo>
                  <a:cubicBezTo>
                    <a:pt x="474814" y="36393"/>
                    <a:pt x="476222" y="44216"/>
                    <a:pt x="450668" y="28245"/>
                  </a:cubicBezTo>
                  <a:cubicBezTo>
                    <a:pt x="405476" y="0"/>
                    <a:pt x="443444" y="14952"/>
                    <a:pt x="404948" y="2119"/>
                  </a:cubicBezTo>
                  <a:cubicBezTo>
                    <a:pt x="372291" y="4296"/>
                    <a:pt x="339306" y="3546"/>
                    <a:pt x="306977" y="8651"/>
                  </a:cubicBezTo>
                  <a:cubicBezTo>
                    <a:pt x="297360" y="10170"/>
                    <a:pt x="289715" y="17685"/>
                    <a:pt x="280851" y="21714"/>
                  </a:cubicBezTo>
                  <a:cubicBezTo>
                    <a:pt x="265757" y="28575"/>
                    <a:pt x="249961" y="33893"/>
                    <a:pt x="235131" y="41308"/>
                  </a:cubicBezTo>
                  <a:cubicBezTo>
                    <a:pt x="228110" y="44819"/>
                    <a:pt x="222558" y="50860"/>
                    <a:pt x="215537" y="54371"/>
                  </a:cubicBezTo>
                  <a:cubicBezTo>
                    <a:pt x="205051" y="59614"/>
                    <a:pt x="194003" y="63727"/>
                    <a:pt x="182880" y="67434"/>
                  </a:cubicBezTo>
                  <a:cubicBezTo>
                    <a:pt x="169052" y="72043"/>
                    <a:pt x="137029" y="77910"/>
                    <a:pt x="124097" y="80497"/>
                  </a:cubicBezTo>
                  <a:cubicBezTo>
                    <a:pt x="104503" y="78320"/>
                    <a:pt x="84761" y="77206"/>
                    <a:pt x="65314" y="73965"/>
                  </a:cubicBezTo>
                  <a:cubicBezTo>
                    <a:pt x="58523" y="72833"/>
                    <a:pt x="52251" y="65257"/>
                    <a:pt x="45720" y="67434"/>
                  </a:cubicBezTo>
                  <a:cubicBezTo>
                    <a:pt x="36957" y="70355"/>
                    <a:pt x="32657" y="80497"/>
                    <a:pt x="26125" y="87028"/>
                  </a:cubicBezTo>
                  <a:cubicBezTo>
                    <a:pt x="21771" y="97914"/>
                    <a:pt x="16769" y="108562"/>
                    <a:pt x="13062" y="119685"/>
                  </a:cubicBezTo>
                  <a:cubicBezTo>
                    <a:pt x="10223" y="128201"/>
                    <a:pt x="8997" y="137180"/>
                    <a:pt x="6531" y="145811"/>
                  </a:cubicBezTo>
                  <a:cubicBezTo>
                    <a:pt x="4640" y="152431"/>
                    <a:pt x="2177" y="158874"/>
                    <a:pt x="0" y="165405"/>
                  </a:cubicBezTo>
                  <a:cubicBezTo>
                    <a:pt x="2177" y="213302"/>
                    <a:pt x="2854" y="261291"/>
                    <a:pt x="6531" y="309097"/>
                  </a:cubicBezTo>
                  <a:cubicBezTo>
                    <a:pt x="6912" y="314046"/>
                    <a:pt x="16222" y="348072"/>
                    <a:pt x="19594" y="354817"/>
                  </a:cubicBezTo>
                  <a:cubicBezTo>
                    <a:pt x="23105" y="361838"/>
                    <a:pt x="26126" y="370057"/>
                    <a:pt x="32657" y="374411"/>
                  </a:cubicBezTo>
                  <a:cubicBezTo>
                    <a:pt x="40126" y="379390"/>
                    <a:pt x="50074" y="378765"/>
                    <a:pt x="58782" y="380942"/>
                  </a:cubicBezTo>
                  <a:cubicBezTo>
                    <a:pt x="143691" y="376588"/>
                    <a:pt x="232850" y="394764"/>
                    <a:pt x="313508" y="367879"/>
                  </a:cubicBezTo>
                  <a:cubicBezTo>
                    <a:pt x="345015" y="357377"/>
                    <a:pt x="338354" y="358174"/>
                    <a:pt x="385354" y="354817"/>
                  </a:cubicBezTo>
                  <a:cubicBezTo>
                    <a:pt x="428840" y="351711"/>
                    <a:pt x="472439" y="350462"/>
                    <a:pt x="515982" y="348285"/>
                  </a:cubicBezTo>
                  <a:lnTo>
                    <a:pt x="522514" y="31562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Kontortema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Rebekka Holst</dc:creator>
  <cp:lastModifiedBy>word</cp:lastModifiedBy>
  <cp:revision>1</cp:revision>
  <dcterms:created xsi:type="dcterms:W3CDTF">2013-05-13T10:37:42Z</dcterms:created>
  <dcterms:modified xsi:type="dcterms:W3CDTF">2022-01-17T11:31:39Z</dcterms:modified>
</cp:coreProperties>
</file>