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photoAlbum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500" autoAdjust="0"/>
  </p:normalViewPr>
  <p:slideViewPr>
    <p:cSldViewPr>
      <p:cViewPr varScale="1">
        <p:scale>
          <a:sx n="64" d="100"/>
          <a:sy n="64" d="100"/>
        </p:scale>
        <p:origin x="23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CBF30-3EB0-4B83-95D1-0A6D9FA393B6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A3253-7B21-49C3-9721-AC1A781837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90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75F37-51F8-407E-A3C4-9ADE95FAB3E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974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A3253-7B21-49C3-9721-AC1A781837EF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48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9DE9-C8D8-4C56-83BB-8126ED293B84}" type="datetimeFigureOut">
              <a:rPr lang="da-DK" smtClean="0"/>
              <a:pPr/>
              <a:t>19-07-2016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DA118-F61A-4B02-AE8C-3C5203C5DDB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2738735"/>
          </a:xfrm>
        </p:spPr>
        <p:txBody>
          <a:bodyPr>
            <a:noAutofit/>
          </a:bodyPr>
          <a:lstStyle/>
          <a:p>
            <a:r>
              <a:rPr lang="da-DK" dirty="0" smtClean="0"/>
              <a:t>Hvilke fødder vil du vaske?</a:t>
            </a:r>
            <a:endParaRPr lang="da-DK" sz="4400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1028" name="Picture 4" descr="http://soendagsskoler.dk/uploads/tx_dfswidgets/Juniorfro3_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0859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8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12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dias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Skærmshow (4:3)</PresentationFormat>
  <Paragraphs>3</Paragraphs>
  <Slides>11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Kontortema</vt:lpstr>
      <vt:lpstr>Hvilke fødder vil du vaske?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Rebekka Holst</dc:creator>
  <cp:lastModifiedBy>Rebekka Holst Pedersen</cp:lastModifiedBy>
  <cp:revision>5</cp:revision>
  <dcterms:created xsi:type="dcterms:W3CDTF">2012-07-03T09:37:01Z</dcterms:created>
  <dcterms:modified xsi:type="dcterms:W3CDTF">2016-07-19T11:50:49Z</dcterms:modified>
</cp:coreProperties>
</file>