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7" r:id="rId4"/>
  </p:sldIdLst>
  <p:sldSz cx="9144000" cy="6858000" type="screen4x3"/>
  <p:notesSz cx="6858000" cy="9144000"/>
  <p:photoAlbum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36" autoAdjust="0"/>
  </p:normalViewPr>
  <p:slideViewPr>
    <p:cSldViewPr>
      <p:cViewPr varScale="1">
        <p:scale>
          <a:sx n="88" d="100"/>
          <a:sy n="88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CBF30-3EB0-4B83-95D1-0A6D9FA393B6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A3253-7B21-49C3-9721-AC1A781837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580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75F37-51F8-407E-A3C4-9ADE95FAB3E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947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3253-7B21-49C3-9721-AC1A781837EF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56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2738735"/>
          </a:xfrm>
        </p:spPr>
        <p:txBody>
          <a:bodyPr>
            <a:noAutofit/>
          </a:bodyPr>
          <a:lstStyle/>
          <a:p>
            <a:r>
              <a:rPr lang="da-DK" smtClean="0"/>
              <a:t>Dåben</a:t>
            </a:r>
            <a:endParaRPr lang="da-DK" sz="440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1028" name="Picture 4" descr="http://soendagsskoler.dk/uploads/tx_dfswidgets/Juniorfro3_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0859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3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åb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øbefront dias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Skærmshow (4:3)</PresentationFormat>
  <Paragraphs>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Kontortema</vt:lpstr>
      <vt:lpstr>Dåben</vt:lpstr>
      <vt:lpstr>PowerPoint-præsentation</vt:lpstr>
      <vt:lpstr>PowerPoint-præsentation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Rebekka Holst</dc:creator>
  <cp:lastModifiedBy>Rebekka Holst Pedersen</cp:lastModifiedBy>
  <cp:revision>6</cp:revision>
  <dcterms:created xsi:type="dcterms:W3CDTF">2012-07-03T09:37:01Z</dcterms:created>
  <dcterms:modified xsi:type="dcterms:W3CDTF">2016-07-19T11:50:20Z</dcterms:modified>
</cp:coreProperties>
</file>