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photoAlbum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357" autoAdjust="0"/>
  </p:normalViewPr>
  <p:slideViewPr>
    <p:cSldViewPr>
      <p:cViewPr varScale="1">
        <p:scale>
          <a:sx n="43" d="100"/>
          <a:sy n="43" d="100"/>
        </p:scale>
        <p:origin x="-128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B071BD-0550-4E51-B1C1-7ADAD22BF0BC}" type="datetimeFigureOut">
              <a:rPr lang="da-DK" smtClean="0"/>
              <a:pPr/>
              <a:t>08-05-2013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8A0A7A-73C7-432D-A4DE-9F923053E981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0" lang="nb-NO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egoe Print" pitchFamily="2" charset="0"/>
                <a:ea typeface="Times New Roman" pitchFamily="18" charset="0"/>
                <a:cs typeface="Times New Roman" pitchFamily="18" charset="0"/>
              </a:rPr>
              <a:t>Joh 13,15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A0A7A-73C7-432D-A4DE-9F923053E981}" type="slidenum">
              <a:rPr lang="da-DK" smtClean="0"/>
              <a:pPr/>
              <a:t>1</a:t>
            </a:fld>
            <a:endParaRPr lang="da-D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egoe Print" pitchFamily="2" charset="0"/>
                <a:ea typeface="Times New Roman" pitchFamily="18" charset="0"/>
                <a:cs typeface="Times New Roman" pitchFamily="18" charset="0"/>
              </a:rPr>
              <a:t>Joh 13,15</a:t>
            </a:r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A0A7A-73C7-432D-A4DE-9F923053E981}" type="slidenum">
              <a:rPr lang="da-DK" smtClean="0"/>
              <a:pPr/>
              <a:t>2</a:t>
            </a:fld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D9D9C-773A-4E2C-A4BE-D191EF8385DC}" type="datetimeFigureOut">
              <a:rPr lang="da-DK" smtClean="0"/>
              <a:pPr/>
              <a:t>08-05-2013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7C93B-A884-4BDD-B024-32A388BAF687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D9D9C-773A-4E2C-A4BE-D191EF8385DC}" type="datetimeFigureOut">
              <a:rPr lang="da-DK" smtClean="0"/>
              <a:pPr/>
              <a:t>08-05-2013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7C93B-A884-4BDD-B024-32A388BAF687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D9D9C-773A-4E2C-A4BE-D191EF8385DC}" type="datetimeFigureOut">
              <a:rPr lang="da-DK" smtClean="0"/>
              <a:pPr/>
              <a:t>08-05-2013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7C93B-A884-4BDD-B024-32A388BAF687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D9D9C-773A-4E2C-A4BE-D191EF8385DC}" type="datetimeFigureOut">
              <a:rPr lang="da-DK" smtClean="0"/>
              <a:pPr/>
              <a:t>08-05-2013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7C93B-A884-4BDD-B024-32A388BAF687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D9D9C-773A-4E2C-A4BE-D191EF8385DC}" type="datetimeFigureOut">
              <a:rPr lang="da-DK" smtClean="0"/>
              <a:pPr/>
              <a:t>08-05-2013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7C93B-A884-4BDD-B024-32A388BAF687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D9D9C-773A-4E2C-A4BE-D191EF8385DC}" type="datetimeFigureOut">
              <a:rPr lang="da-DK" smtClean="0"/>
              <a:pPr/>
              <a:t>08-05-2013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7C93B-A884-4BDD-B024-32A388BAF687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D9D9C-773A-4E2C-A4BE-D191EF8385DC}" type="datetimeFigureOut">
              <a:rPr lang="da-DK" smtClean="0"/>
              <a:pPr/>
              <a:t>08-05-2013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7C93B-A884-4BDD-B024-32A388BAF687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D9D9C-773A-4E2C-A4BE-D191EF8385DC}" type="datetimeFigureOut">
              <a:rPr lang="da-DK" smtClean="0"/>
              <a:pPr/>
              <a:t>08-05-2013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7C93B-A884-4BDD-B024-32A388BAF687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D9D9C-773A-4E2C-A4BE-D191EF8385DC}" type="datetimeFigureOut">
              <a:rPr lang="da-DK" smtClean="0"/>
              <a:pPr/>
              <a:t>08-05-2013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7C93B-A884-4BDD-B024-32A388BAF687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D9D9C-773A-4E2C-A4BE-D191EF8385DC}" type="datetimeFigureOut">
              <a:rPr lang="da-DK" smtClean="0"/>
              <a:pPr/>
              <a:t>08-05-2013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7C93B-A884-4BDD-B024-32A388BAF687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D9D9C-773A-4E2C-A4BE-D191EF8385DC}" type="datetimeFigureOut">
              <a:rPr lang="da-DK" smtClean="0"/>
              <a:pPr/>
              <a:t>08-05-2013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7C93B-A884-4BDD-B024-32A388BAF687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D9D9C-773A-4E2C-A4BE-D191EF8385DC}" type="datetimeFigureOut">
              <a:rPr lang="da-DK" smtClean="0"/>
              <a:pPr/>
              <a:t>08-05-2013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7C93B-A884-4BDD-B024-32A388BAF687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Hvilke fødder vil du vaske.jpg"/>
          <p:cNvPicPr>
            <a:picLocks noGrp="1" noChangeAspect="1"/>
          </p:cNvPicPr>
          <p:nvPr isPhoto="1"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214482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28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  <a:ea typeface="Times New Roman" pitchFamily="18" charset="0"/>
                <a:cs typeface="Times New Roman" pitchFamily="18" charset="0"/>
              </a:rPr>
              <a:t>”Jeg har givet jer et forbillede, for at I skal gøre,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28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itchFamily="2" charset="0"/>
                <a:ea typeface="Times New Roman" pitchFamily="18" charset="0"/>
                <a:cs typeface="Times New Roman" pitchFamily="18" charset="0"/>
              </a:rPr>
              <a:t>ligesom jeg har gjort mod jer”</a:t>
            </a:r>
            <a:endParaRPr kumimoji="0" lang="nb-NO" sz="28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Print" pitchFamily="2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Fotoalbum.jpg"/>
          <p:cNvPicPr>
            <a:picLocks noGrp="1" noChangeAspect="1"/>
          </p:cNvPicPr>
          <p:nvPr isPhoto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/>
          </a:blip>
          <a:srcRect r="40003"/>
          <a:stretch>
            <a:fillRect/>
          </a:stretch>
        </p:blipFill>
        <p:spPr>
          <a:xfrm>
            <a:off x="0" y="1052736"/>
            <a:ext cx="4644008" cy="5805264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Billede 3" descr="Fotoalbum.jpg"/>
          <p:cNvPicPr>
            <a:picLocks noGrp="1" noChangeAspect="1"/>
          </p:cNvPicPr>
          <p:nvPr isPhoto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/>
          </a:blip>
          <a:srcRect r="40002"/>
          <a:stretch>
            <a:fillRect/>
          </a:stretch>
        </p:blipFill>
        <p:spPr>
          <a:xfrm flipH="1">
            <a:off x="4499992" y="1052736"/>
            <a:ext cx="4644008" cy="580526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332656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2800" b="1" i="0" u="none" strike="noStrike" normalizeH="0" baseline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egoe Print" pitchFamily="2" charset="0"/>
                <a:ea typeface="Times New Roman" pitchFamily="18" charset="0"/>
                <a:cs typeface="Times New Roman" pitchFamily="18" charset="0"/>
              </a:rPr>
              <a:t>”Jeg har givet jer et forbillede, for at I skal gøre,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2800" b="1" i="0" u="none" strike="noStrike" normalizeH="0" baseline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egoe Print" pitchFamily="2" charset="0"/>
                <a:ea typeface="Times New Roman" pitchFamily="18" charset="0"/>
                <a:cs typeface="Times New Roman" pitchFamily="18" charset="0"/>
              </a:rPr>
              <a:t>ligesom jeg har gjort mod jer”</a:t>
            </a:r>
            <a:endParaRPr kumimoji="0" lang="nb-NO" sz="2800" b="1" i="0" u="none" strike="noStrike" normalizeH="0" baseline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egoe Print" pitchFamily="2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48</Words>
  <Application>Microsoft Office PowerPoint</Application>
  <PresentationFormat>Skærmshow (4:3)</PresentationFormat>
  <Paragraphs>8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</vt:i4>
      </vt:variant>
    </vt:vector>
  </HeadingPairs>
  <TitlesOfParts>
    <vt:vector size="3" baseType="lpstr">
      <vt:lpstr>Kontortema</vt:lpstr>
      <vt:lpstr>Dias nummer 1</vt:lpstr>
      <vt:lpstr>Dias nummer 2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Rebekka Holst</dc:creator>
  <cp:lastModifiedBy>Rebekka Holst</cp:lastModifiedBy>
  <cp:revision>11</cp:revision>
  <dcterms:created xsi:type="dcterms:W3CDTF">2013-04-29T07:12:34Z</dcterms:created>
  <dcterms:modified xsi:type="dcterms:W3CDTF">2013-05-08T09:19:40Z</dcterms:modified>
</cp:coreProperties>
</file>