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24edff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24edff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var en god og klog mand. Han var trofast i sit arbejde, og kong Darius, der var en ny konge efter kong Belshassar (og Nebukadnesar før ham), satte ham over hele sit rige. Men nogle mænd blev jaloux og sagde: "Vi må finde en måde at fange Daniel i utroskab mod kongen!" De fik derfor kongen til at lave en ny lov: "Ingen må bede til nogen anden end kongen i 30 dage! Straffen er at blive kastet for sultne løver!"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a24edffb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a24edffb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Daniel fortsatte med at bede til Gud, tre gange om dagen. De onde mænd sladrede, ligesom de havde planlagt - og kongen måtte kaste Daniel i løvekulen. Han var nødt til at overholde sin egen lov.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"Jeg håber, din Gud vil redde dig!" sagde kongen trist.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84c53ebd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84c53eb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 næste </a:t>
            </a: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morgen løb kongen hen til løvekulen og råbte: "Daniel, lever du?"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 Daniel svarede: "Ja! Gud lukkede løvernes gab!" Kongen blev så glad, at han sagde, at alle skulle ære Daniels Gud.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bfe7a5a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bfe7a5a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Darius, som Daniel tjente, besluttede at give Daniel mere magt – endda over hele kongeriget. Det skabte misundelse. De andre stormænd satte en fælde op for Daniel. Misundelse kan føre til dårlige handlinger. Men Gud greb ind!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c8c89555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c8c89555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 om, at Gud sendte en engel. I dag må vi også tro på, at Gud er hos os, når vi har det svært. Han kan også sende engle i dag - eller mennesker der kan hjælpe os. Tal om, hvordan vi får hjælp af andre og hvordan vi ofte kan opleve, at vi hjælper andre.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c8c8955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c8c8955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Kongen ender med at ære Gud, og han siger til folket, at de også skal have respekt for Daniels Gud.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a24edff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a24edff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aniel-i-loevekulen.png"/>
          <p:cNvPicPr preferRelativeResize="0"/>
          <p:nvPr/>
        </p:nvPicPr>
        <p:blipFill rotWithShape="1">
          <a:blip r:embed="rId3">
            <a:alphaModFix/>
          </a:blip>
          <a:srcRect b="8539" l="0" r="0" t="3144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526828"/>
            <a:ext cx="91440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chemeClr val="lt1"/>
                </a:solidFill>
              </a:rPr>
              <a:t>Løvekulen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726" y="0"/>
            <a:ext cx="9508026" cy="53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100" y="353738"/>
            <a:ext cx="7309800" cy="44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3250" y="0"/>
            <a:ext cx="15016875" cy="50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1848"/>
            <a:ext cx="9143999" cy="595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3725"/>
            <a:ext cx="9144001" cy="610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ctrTitle"/>
          </p:nvPr>
        </p:nvSpPr>
        <p:spPr>
          <a:xfrm>
            <a:off x="311700" y="744575"/>
            <a:ext cx="8520600" cy="30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da" sz="2500"/>
              <a:t>Hvorfor tror du, Daniel blev ved med at bede, </a:t>
            </a:r>
            <a:br>
              <a:rPr lang="da" sz="2500"/>
            </a:br>
            <a:r>
              <a:rPr lang="da" sz="2500"/>
              <a:t>selvom det blev forbudt?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da" sz="2500"/>
              <a:t>Hvordan tror du, det føltes at være i løvekulen </a:t>
            </a:r>
            <a:br>
              <a:rPr lang="da" sz="2500"/>
            </a:br>
            <a:r>
              <a:rPr lang="da" sz="2500"/>
              <a:t>hele natten?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da" sz="2500"/>
              <a:t>Har du prøvet at blive drillet, fordi du gjorde det rigtige?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da" sz="2500"/>
              <a:t>Hvordan synes du, bibelverset passer til dagens tekst?</a:t>
            </a:r>
            <a:endParaRPr sz="2500"/>
          </a:p>
        </p:txBody>
      </p:sp>
      <p:sp>
        <p:nvSpPr>
          <p:cNvPr id="95" name="Google Shape;95;p20"/>
          <p:cNvSpPr txBox="1"/>
          <p:nvPr/>
        </p:nvSpPr>
        <p:spPr>
          <a:xfrm>
            <a:off x="152400" y="152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