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24edff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24edff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Kongen, Nebukadnesar, lavede en kæmpe statue af guld og sagde: "Alle skal bukke for den, ellers bliver de kastet i en brændende ovn!" Men Daniels tre venner, Shadrak, Meshak og Abed-Nego, sagde: "Vi vil ikke bøje os. Vi tilbeder kun Gud!"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Kongen blev vred: "Opvarm ovnen syv gange varmere!" De tre mænd blev bundet og kastet ind i ilden. Men pludselig gispede kongen: "Kan I se det? Der er </a:t>
            </a:r>
            <a:r>
              <a:rPr i="1"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</a:t>
            </a: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mænd i ilden! Og den fjerde ligner en engel!"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kongen kaldte dem ud, var de helt uskadte. Ikke engang deres tøj lugtede af røg! Kongen sagde: "Jeres Gud er stærkere end ild! Alle skal lære jeres Gud at kende!"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a24edffb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a24edffb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Kongen befalede, at alle skulle bøje sig for en statue. Daniels venner var uden tvivl bange, da de sagde “Nej!” til det.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de kendte Gud, og de vidste, at han havde sagt: ”Du må ikke have andre guder”. Det var et af de ti bud, de ti leveregler for et godt liv, som Moses (på billedet) havde fået fra Gud.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84c53ebd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84c53eb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Gud har også lovet at hjælpe os, når det er os, der har det vanskeligt. Han hjælper os ikke altid </a:t>
            </a:r>
            <a:r>
              <a:rPr i="1"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uden om</a:t>
            </a: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problemerne, men han hjælper os </a:t>
            </a:r>
            <a:r>
              <a:rPr i="1"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igennem </a:t>
            </a: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dem. Tal om, hvordan Gud konkret hjælper os i dag.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bfe7a5a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bfe7a5a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 Nebukadnesar fik at se, hvem han stod over for, nemlig den Almægtige. Det var hans tur til at være bange. Han blev rædselsslagen og bekendte: ”Gud er Herren” - ikke i hemmelighed, men højt for alle.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a24edff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a24edff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Vennerne.png"/>
          <p:cNvPicPr preferRelativeResize="0"/>
          <p:nvPr/>
        </p:nvPicPr>
        <p:blipFill rotWithShape="1">
          <a:blip r:embed="rId3">
            <a:alphaModFix/>
          </a:blip>
          <a:srcRect b="18936" l="0" r="0" t="2430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426475"/>
            <a:ext cx="91440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Ildovnen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6288" l="0" r="1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71" name="Google Shape;71;p16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72" name="Google Shape;7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6"/>
            <p:cNvSpPr/>
            <p:nvPr/>
          </p:nvSpPr>
          <p:spPr>
            <a:xfrm>
              <a:off x="5044025" y="1850475"/>
              <a:ext cx="308400" cy="298500"/>
            </a:xfrm>
            <a:prstGeom prst="ellipse">
              <a:avLst/>
            </a:prstGeom>
            <a:solidFill>
              <a:srgbClr val="FFF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3976"/>
            <a:ext cx="9144001" cy="610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311700" y="744575"/>
            <a:ext cx="7736700" cy="30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7147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a" sz="2500"/>
              <a:t>Hvad tænker du om, at kongen ændrede mening?</a:t>
            </a:r>
            <a:endParaRPr sz="2500"/>
          </a:p>
          <a:p>
            <a:pPr indent="-37147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a" sz="2500"/>
              <a:t>Hvorfor mon Gud sendte hjælp inde i ilden - hvorfor </a:t>
            </a:r>
            <a:r>
              <a:rPr lang="da" sz="2500"/>
              <a:t>mon han </a:t>
            </a:r>
            <a:r>
              <a:rPr lang="da" sz="2500"/>
              <a:t>ikke bare slukkede ovnen?</a:t>
            </a:r>
            <a:endParaRPr sz="2500"/>
          </a:p>
          <a:p>
            <a:pPr indent="-37147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a" sz="2500"/>
              <a:t>Kender du nogen, der er begyndt at tro på Jesus? </a:t>
            </a:r>
            <a:br>
              <a:rPr lang="da" sz="2500"/>
            </a:br>
            <a:r>
              <a:rPr lang="da" sz="2500"/>
              <a:t>Hvad synes du, man skal fortælle om ham?</a:t>
            </a:r>
            <a:endParaRPr sz="2500"/>
          </a:p>
          <a:p>
            <a:pPr indent="-37147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a" sz="2500"/>
              <a:t>Hvordan synes du bibelverset passer til denne samling?</a:t>
            </a:r>
            <a:endParaRPr sz="2500"/>
          </a:p>
        </p:txBody>
      </p:sp>
      <p:sp>
        <p:nvSpPr>
          <p:cNvPr id="85" name="Google Shape;85;p18"/>
          <p:cNvSpPr txBox="1"/>
          <p:nvPr/>
        </p:nvSpPr>
        <p:spPr>
          <a:xfrm>
            <a:off x="152400" y="152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