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7a24edffb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7a24edffb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da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Der var engang en ung mand, der hed Daniel. Han boede i Jerusalem. En dag kom en konge, der hed Nebukadnesar, og tog ham og hans venner til fange. De blev ført langt væk, helt til byen Babylon i et fremmed land, Babylonien.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da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Fordi Daniel og hans venner var fornemme folk, blev de ført ind på kongeslottet. Her skulle de oplæres.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7a24edffb8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7a24edffb8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a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Kongen sagde: "I skal spise min bedste mad og drikke min vin, så I bliver stærke og kloge!" Men Daniel og hans venner - Shadrak, Meshak og Abed-Nego - vidste, at Gud ikke ville have dem til at spise den mad. Så de sagde pænt nej tak.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5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a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 bad om at få lov til kun at spise grøntsager og vand i stedet. Kongens tjener rystede på hovedet: "Hvis I ikke spiser kongens mad, bliver I måske svage, og så bliver kongen sur!"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a24edffb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a24edffb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da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 Daniel sagde: "Giv os lov til at prøve i 10 dage!" Det fik de lov til. Efter 10 dage så Daniel og hans venner faktisk stærkere og sundere ud end alle de andre! Og Gud gjorde dem også meget kloge.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da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Gud var med vennerne i det fremmede land. Vi må huske, at vi aldrig er alene. Gud er altid med os. Henvis til ugens bibelvers.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7bfe7a5a14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7bfe7a5a1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a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Forestil dig, at du er ung og langt væk hjemmefra. Alt er nyt: Sproget skal læres, maden, kulturen, ja, alt er bare fremmed.</a:t>
            </a:r>
            <a:r>
              <a:rPr lang="da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(Kender du eller deltagerne nogen, der er kommet til Danmark, og kan fortælle lidt om det, så brug evt tid på det).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500"/>
              </a:spcAft>
              <a:buNone/>
            </a:pPr>
            <a:r>
              <a:rPr lang="da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Gud var med i det fremmede land.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7bfe7a5a14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7bfe7a5a14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da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 må huske at vi aldrig er alene. Gud er altid med os. Henvis til ugens bibelvers.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7a24edffb8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7a24edffb8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500"/>
              </a:spcBef>
              <a:spcAft>
                <a:spcPts val="150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Kongens-mad.jpg"/>
          <p:cNvPicPr preferRelativeResize="0"/>
          <p:nvPr/>
        </p:nvPicPr>
        <p:blipFill rotWithShape="1">
          <a:blip r:embed="rId3">
            <a:alphaModFix/>
          </a:blip>
          <a:srcRect b="17817" l="0" r="0" t="18911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0" y="1374300"/>
            <a:ext cx="9144000" cy="112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a">
                <a:solidFill>
                  <a:schemeClr val="lt1"/>
                </a:solidFill>
              </a:rPr>
              <a:t>Kongens mad</a:t>
            </a:r>
            <a:endParaRPr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9075" y="0"/>
            <a:ext cx="48387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 rotWithShape="1">
          <a:blip r:embed="rId3">
            <a:alphaModFix/>
          </a:blip>
          <a:srcRect b="15626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6"/>
          <p:cNvPicPr preferRelativeResize="0"/>
          <p:nvPr/>
        </p:nvPicPr>
        <p:blipFill rotWithShape="1">
          <a:blip r:embed="rId3">
            <a:alphaModFix/>
          </a:blip>
          <a:srcRect b="15626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6"/>
          <p:cNvSpPr txBox="1"/>
          <p:nvPr>
            <p:ph idx="1" type="subTitle"/>
          </p:nvPr>
        </p:nvSpPr>
        <p:spPr>
          <a:xfrm>
            <a:off x="311700" y="15688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a" sz="9000">
                <a:solidFill>
                  <a:srgbClr val="999999"/>
                </a:solidFill>
                <a:highlight>
                  <a:srgbClr val="999999"/>
                </a:highlight>
              </a:rPr>
              <a:t>-</a:t>
            </a:r>
            <a:r>
              <a:rPr b="1" lang="da" sz="9000">
                <a:solidFill>
                  <a:schemeClr val="accent6"/>
                </a:solidFill>
                <a:highlight>
                  <a:srgbClr val="999999"/>
                </a:highlight>
              </a:rPr>
              <a:t>10 dage!</a:t>
            </a:r>
            <a:r>
              <a:rPr b="1" lang="da" sz="9000">
                <a:solidFill>
                  <a:srgbClr val="999999"/>
                </a:solidFill>
                <a:highlight>
                  <a:srgbClr val="999999"/>
                </a:highlight>
              </a:rPr>
              <a:t>-</a:t>
            </a:r>
            <a:endParaRPr b="1" sz="9000">
              <a:solidFill>
                <a:srgbClr val="999999"/>
              </a:solidFill>
              <a:highlight>
                <a:srgbClr val="999999"/>
              </a:highlight>
            </a:endParaRPr>
          </a:p>
        </p:txBody>
      </p:sp>
      <p:sp>
        <p:nvSpPr>
          <p:cNvPr id="72" name="Google Shape;72;p16"/>
          <p:cNvSpPr txBox="1"/>
          <p:nvPr/>
        </p:nvSpPr>
        <p:spPr>
          <a:xfrm>
            <a:off x="4081850" y="1910225"/>
            <a:ext cx="73200" cy="9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/>
        </p:nvSpPr>
        <p:spPr>
          <a:xfrm>
            <a:off x="4081850" y="1910225"/>
            <a:ext cx="73200" cy="9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78" name="Google Shape;78;p17"/>
          <p:cNvPicPr preferRelativeResize="0"/>
          <p:nvPr/>
        </p:nvPicPr>
        <p:blipFill rotWithShape="1">
          <a:blip r:embed="rId3">
            <a:alphaModFix/>
          </a:blip>
          <a:srcRect b="0" l="0" r="0" t="10801"/>
          <a:stretch/>
        </p:blipFill>
        <p:spPr>
          <a:xfrm>
            <a:off x="-9600" y="0"/>
            <a:ext cx="914400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/>
        </p:nvSpPr>
        <p:spPr>
          <a:xfrm>
            <a:off x="4081850" y="1910225"/>
            <a:ext cx="73200" cy="9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84" name="Google Shape;8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925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ctrTitle"/>
          </p:nvPr>
        </p:nvSpPr>
        <p:spPr>
          <a:xfrm>
            <a:off x="311700" y="744575"/>
            <a:ext cx="8520600" cy="30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da" sz="2400"/>
              <a:t>Kender du nogen, der er kommet til Danmark og som har skullet lære en masse ting om Danmark?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da" sz="2400"/>
              <a:t>Synes du det er let at gå imod fællesskabet, og gøre noget anderledes end de andre?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da" sz="2400"/>
              <a:t>Kender du nogen personer der lever i dag, som du synes er et godt forbillede for dig? Hvordan er de et forbillede?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da" sz="2400"/>
              <a:t>Hvordan passer ugens bibelvers til dagens tekst?</a:t>
            </a:r>
            <a:endParaRPr sz="2400"/>
          </a:p>
        </p:txBody>
      </p:sp>
      <p:sp>
        <p:nvSpPr>
          <p:cNvPr id="90" name="Google Shape;90;p19"/>
          <p:cNvSpPr txBox="1"/>
          <p:nvPr/>
        </p:nvSpPr>
        <p:spPr>
          <a:xfrm>
            <a:off x="152400" y="15240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1500"/>
              </a:spcBef>
              <a:spcAft>
                <a:spcPts val="150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