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15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30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56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60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90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39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3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07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6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A1D8F-D74C-48BB-B716-AC027FB1B17C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3D2E-E329-49AE-B25B-D2309EC480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561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332849"/>
            <a:ext cx="121920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5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for</a:t>
            </a:r>
          </a:p>
        </p:txBody>
      </p:sp>
    </p:spTree>
    <p:extLst>
      <p:ext uri="{BB962C8B-B14F-4D97-AF65-F5344CB8AC3E}">
        <p14:creationId xmlns:p14="http://schemas.microsoft.com/office/powerpoint/2010/main" val="18239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2132795"/>
            <a:ext cx="12192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takke for.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132795"/>
            <a:ext cx="12192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vores trofaste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517241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 har givet os alt, vi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vores trofaste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132795"/>
            <a:ext cx="12192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takke for.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342151" y="3194666"/>
            <a:ext cx="7411449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3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thanksgiving.soendagsskoler.dk</a:t>
            </a:r>
            <a:endParaRPr lang="da-DK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385666" y="2270514"/>
            <a:ext cx="114206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6000" spc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THANKSGIVING</a:t>
            </a:r>
            <a:endParaRPr lang="da-DK" sz="6000" spc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2186473" y="1856792"/>
            <a:ext cx="7819054" cy="4109463"/>
            <a:chOff x="2186473" y="1856792"/>
            <a:chExt cx="7819054" cy="4109463"/>
          </a:xfrm>
        </p:grpSpPr>
        <p:sp>
          <p:nvSpPr>
            <p:cNvPr id="5" name="Rektangel 4"/>
            <p:cNvSpPr/>
            <p:nvPr/>
          </p:nvSpPr>
          <p:spPr>
            <a:xfrm>
              <a:off x="2186473" y="1856792"/>
              <a:ext cx="7819054" cy="3144416"/>
            </a:xfrm>
            <a:prstGeom prst="rect">
              <a:avLst/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60" y="4036160"/>
              <a:ext cx="3688079" cy="193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8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517241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 har givet os alt, vi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vores trofaste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517241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 har givet os alt, vi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vores trofaste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517242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I dag vil vi fejre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mange gode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gaver.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tøj på kroppen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mad i vores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maver.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517243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korn på marken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gulerødder i vores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haver.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 hele har vi fået af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 hele har vi fået af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517241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 har givet os alt, vi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vores trofaste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517241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har altid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nog’t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at takke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 har givet os alt, vi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vores trofaste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517242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 kan være dage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mange svære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tanker.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Men vi er 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live,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hjerterne de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banker!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517242"/>
            <a:ext cx="1219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Gud har omsorg for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os,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Jesus,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er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li’som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anker.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holder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fast,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det gør mig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glad.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Han holder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fast,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det gør mig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glad!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303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usr</dc:creator>
  <cp:lastModifiedBy>Henrik T. Nielsen</cp:lastModifiedBy>
  <cp:revision>3</cp:revision>
  <dcterms:created xsi:type="dcterms:W3CDTF">2022-09-19T09:46:33Z</dcterms:created>
  <dcterms:modified xsi:type="dcterms:W3CDTF">2022-09-20T08:04:47Z</dcterms:modified>
</cp:coreProperties>
</file>